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0" r:id="rId5"/>
    <p:sldId id="272" r:id="rId6"/>
  </p:sldIdLst>
  <p:sldSz cx="10693400" cy="7562850"/>
  <p:notesSz cx="10693400" cy="756285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A2B"/>
    <a:srgbClr val="0073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526" y="6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gro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765301" y="1571625"/>
            <a:ext cx="7848600" cy="838200"/>
          </a:xfrm>
          <a:prstGeom prst="rect">
            <a:avLst/>
          </a:prstGeom>
        </p:spPr>
        <p:txBody>
          <a:bodyPr vert="horz"/>
          <a:lstStyle>
            <a:lvl1pPr>
              <a:defRPr sz="5000" b="1" i="0" cap="all">
                <a:solidFill>
                  <a:srgbClr val="00739D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object 4"/>
          <p:cNvSpPr txBox="1"/>
          <p:nvPr userDrawn="1"/>
        </p:nvSpPr>
        <p:spPr>
          <a:xfrm>
            <a:off x="1841500" y="6342837"/>
            <a:ext cx="38100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NL" sz="3000" dirty="0">
                <a:solidFill>
                  <a:srgbClr val="FFFFFF"/>
                </a:solidFill>
                <a:latin typeface="Calibri"/>
                <a:cs typeface="Calibri"/>
              </a:rPr>
              <a:t>24 september 2019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765300" y="2486025"/>
            <a:ext cx="7848600" cy="3276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9144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2pPr>
            <a:lvl3pPr marL="13716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3pPr>
            <a:lvl4pPr marL="18288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4pPr>
            <a:lvl5pPr marL="22860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1765301" y="1571625"/>
            <a:ext cx="7696200" cy="838200"/>
          </a:xfrm>
          <a:prstGeom prst="rect">
            <a:avLst/>
          </a:prstGeom>
        </p:spPr>
        <p:txBody>
          <a:bodyPr vert="horz"/>
          <a:lstStyle>
            <a:lvl1pPr>
              <a:defRPr sz="5000" b="1" i="0" cap="all">
                <a:solidFill>
                  <a:srgbClr val="C8DA2B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object 4"/>
          <p:cNvSpPr txBox="1"/>
          <p:nvPr userDrawn="1"/>
        </p:nvSpPr>
        <p:spPr>
          <a:xfrm>
            <a:off x="1841500" y="6342837"/>
            <a:ext cx="38100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NL" sz="3000" dirty="0">
                <a:solidFill>
                  <a:srgbClr val="FFFFFF"/>
                </a:solidFill>
                <a:latin typeface="Calibri"/>
                <a:cs typeface="Calibri"/>
              </a:rPr>
              <a:t>24 september 2019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765300" y="2486025"/>
            <a:ext cx="7848600" cy="3276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9144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2pPr>
            <a:lvl3pPr marL="13716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3pPr>
            <a:lvl4pPr marL="18288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4pPr>
            <a:lvl5pPr marL="22860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pagina blank-gro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1765300" y="1114425"/>
            <a:ext cx="7543800" cy="811212"/>
          </a:xfrm>
          <a:prstGeom prst="rect">
            <a:avLst/>
          </a:prstGeom>
        </p:spPr>
        <p:txBody>
          <a:bodyPr vert="horz"/>
          <a:lstStyle>
            <a:lvl1pPr>
              <a:defRPr sz="4000" b="1" i="0">
                <a:solidFill>
                  <a:srgbClr val="00739D"/>
                </a:solidFill>
              </a:defRPr>
            </a:lvl1pPr>
          </a:lstStyle>
          <a:p>
            <a:r>
              <a:rPr lang="nl-NL" dirty="0" err="1"/>
              <a:t>Koptekst</a:t>
            </a:r>
            <a:endParaRPr lang="nl-NL" dirty="0"/>
          </a:p>
        </p:txBody>
      </p:sp>
      <p:sp>
        <p:nvSpPr>
          <p:cNvPr id="6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765300" y="2257425"/>
            <a:ext cx="7848600" cy="457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  <a:lvl2pPr marL="9144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2pPr>
            <a:lvl3pPr marL="13716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3pPr>
            <a:lvl4pPr marL="18288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4pPr>
            <a:lvl5pPr marL="22860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pagina blank-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1765300" y="1114425"/>
            <a:ext cx="7543800" cy="811212"/>
          </a:xfrm>
          <a:prstGeom prst="rect">
            <a:avLst/>
          </a:prstGeom>
        </p:spPr>
        <p:txBody>
          <a:bodyPr vert="horz"/>
          <a:lstStyle>
            <a:lvl1pPr>
              <a:defRPr sz="4000" b="1" i="0">
                <a:solidFill>
                  <a:srgbClr val="C8DA2B"/>
                </a:solidFill>
              </a:defRPr>
            </a:lvl1pPr>
          </a:lstStyle>
          <a:p>
            <a:r>
              <a:rPr lang="nl-NL" dirty="0" err="1"/>
              <a:t>Koptekst</a:t>
            </a:r>
            <a:endParaRPr lang="nl-NL" dirty="0"/>
          </a:p>
        </p:txBody>
      </p:sp>
      <p:sp>
        <p:nvSpPr>
          <p:cNvPr id="5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765300" y="2257425"/>
            <a:ext cx="7848600" cy="457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  <a:lvl2pPr marL="9144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2pPr>
            <a:lvl3pPr marL="13716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3pPr>
            <a:lvl4pPr marL="18288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4pPr>
            <a:lvl5pPr marL="22860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70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3400" cy="6219825"/>
          </a:xfrm>
          <a:prstGeom prst="rect">
            <a:avLst/>
          </a:prstGeom>
        </p:spPr>
        <p:txBody>
          <a:bodyPr vert="horz"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469900" y="6448425"/>
            <a:ext cx="9753600" cy="811212"/>
          </a:xfrm>
          <a:prstGeom prst="rect">
            <a:avLst/>
          </a:prstGeom>
        </p:spPr>
        <p:txBody>
          <a:bodyPr vert="horz"/>
          <a:lstStyle>
            <a:lvl1pPr>
              <a:defRPr sz="3000" b="0" i="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Koptekst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34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ekst zij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404100" cy="7562850"/>
          </a:xfrm>
          <a:prstGeom prst="rect">
            <a:avLst/>
          </a:prstGeom>
        </p:spPr>
        <p:txBody>
          <a:bodyPr vert="horz"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7785100" y="352425"/>
            <a:ext cx="2514600" cy="6858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  <a:lvl2pPr marL="9144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2pPr>
            <a:lvl3pPr marL="13716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3pPr>
            <a:lvl4pPr marL="18288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4pPr>
            <a:lvl5pPr marL="2286000" indent="-457200">
              <a:buFont typeface="Arial"/>
              <a:buChar char="•"/>
              <a:defRPr sz="30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438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 vert="horz"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765301" y="1571625"/>
            <a:ext cx="7848600" cy="838200"/>
          </a:xfrm>
          <a:prstGeom prst="rect">
            <a:avLst/>
          </a:prstGeom>
        </p:spPr>
        <p:txBody>
          <a:bodyPr vert="horz"/>
          <a:lstStyle>
            <a:lvl1pPr>
              <a:defRPr sz="5000" b="1" i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object 4"/>
          <p:cNvSpPr txBox="1"/>
          <p:nvPr userDrawn="1"/>
        </p:nvSpPr>
        <p:spPr>
          <a:xfrm>
            <a:off x="1841500" y="6342837"/>
            <a:ext cx="38100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NL" sz="3000" dirty="0">
                <a:solidFill>
                  <a:srgbClr val="FFFFFF"/>
                </a:solidFill>
                <a:latin typeface="Calibri"/>
                <a:cs typeface="Calibri"/>
              </a:rPr>
              <a:t>24 september 2019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1765300" y="2486025"/>
            <a:ext cx="7848600" cy="3276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  <a:lvl2pPr marL="9144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2pPr>
            <a:lvl3pPr marL="13716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3pPr>
            <a:lvl4pPr marL="18288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4pPr>
            <a:lvl5pPr marL="2286000" indent="-457200">
              <a:buFont typeface="Arial"/>
              <a:buChar char="•"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81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 txBox="1"/>
          <p:nvPr userDrawn="1"/>
        </p:nvSpPr>
        <p:spPr>
          <a:xfrm>
            <a:off x="1841500" y="6342837"/>
            <a:ext cx="38100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NL" sz="3000" dirty="0">
                <a:solidFill>
                  <a:srgbClr val="FFFFFF"/>
                </a:solidFill>
                <a:latin typeface="Calibri"/>
                <a:cs typeface="Calibri"/>
              </a:rPr>
              <a:t>24 september 2019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450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4816" y="97599"/>
            <a:ext cx="9505056" cy="1944216"/>
          </a:xfrm>
        </p:spPr>
        <p:txBody>
          <a:bodyPr/>
          <a:lstStyle/>
          <a:p>
            <a:r>
              <a:rPr lang="nl-NL" dirty="0"/>
              <a:t>Miniconferentie</a:t>
            </a:r>
            <a:br>
              <a:rPr lang="nl-NL" dirty="0"/>
            </a:br>
            <a:r>
              <a:rPr lang="nl-NL" dirty="0"/>
              <a:t>‘Onderwijs en Zorgboerderij</a:t>
            </a:r>
          </a:p>
        </p:txBody>
      </p:sp>
      <p:sp>
        <p:nvSpPr>
          <p:cNvPr id="4" name="object 2"/>
          <p:cNvSpPr/>
          <p:nvPr/>
        </p:nvSpPr>
        <p:spPr>
          <a:xfrm>
            <a:off x="9523164" y="977632"/>
            <a:ext cx="185420" cy="184150"/>
          </a:xfrm>
          <a:custGeom>
            <a:avLst/>
            <a:gdLst/>
            <a:ahLst/>
            <a:cxnLst/>
            <a:rect l="l" t="t" r="r" b="b"/>
            <a:pathLst>
              <a:path w="185420" h="184150">
                <a:moveTo>
                  <a:pt x="93548" y="0"/>
                </a:moveTo>
                <a:lnTo>
                  <a:pt x="42265" y="15151"/>
                </a:lnTo>
                <a:lnTo>
                  <a:pt x="6783" y="56357"/>
                </a:lnTo>
                <a:lnTo>
                  <a:pt x="0" y="90741"/>
                </a:lnTo>
                <a:lnTo>
                  <a:pt x="1650" y="109743"/>
                </a:lnTo>
                <a:lnTo>
                  <a:pt x="26415" y="156667"/>
                </a:lnTo>
                <a:lnTo>
                  <a:pt x="73548" y="181920"/>
                </a:lnTo>
                <a:lnTo>
                  <a:pt x="92113" y="183603"/>
                </a:lnTo>
                <a:lnTo>
                  <a:pt x="110684" y="181920"/>
                </a:lnTo>
                <a:lnTo>
                  <a:pt x="157822" y="156667"/>
                </a:lnTo>
                <a:lnTo>
                  <a:pt x="183265" y="109875"/>
                </a:lnTo>
                <a:lnTo>
                  <a:pt x="184962" y="91440"/>
                </a:lnTo>
                <a:lnTo>
                  <a:pt x="183265" y="73321"/>
                </a:lnTo>
                <a:lnTo>
                  <a:pt x="157822" y="26936"/>
                </a:lnTo>
                <a:lnTo>
                  <a:pt x="111488" y="1683"/>
                </a:lnTo>
                <a:lnTo>
                  <a:pt x="93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3840D-47A2-4213-B5B6-AD7B004EA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1837209"/>
            <a:ext cx="7997770" cy="44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8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4212" y="181025"/>
            <a:ext cx="9505056" cy="1944216"/>
          </a:xfrm>
        </p:spPr>
        <p:txBody>
          <a:bodyPr/>
          <a:lstStyle/>
          <a:p>
            <a:r>
              <a:rPr lang="nl-NL" dirty="0"/>
              <a:t>Miniconferentie</a:t>
            </a:r>
            <a:br>
              <a:rPr lang="nl-NL" dirty="0"/>
            </a:br>
            <a:r>
              <a:rPr lang="nl-NL" dirty="0"/>
              <a:t>‘Onderwijs en Zorgboerderij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882204" y="2522290"/>
            <a:ext cx="9865096" cy="5040560"/>
          </a:xfrm>
        </p:spPr>
        <p:txBody>
          <a:bodyPr/>
          <a:lstStyle/>
          <a:p>
            <a:r>
              <a:rPr lang="nl-NL" sz="2000" dirty="0"/>
              <a:t>Programma:</a:t>
            </a:r>
          </a:p>
          <a:p>
            <a:endParaRPr lang="nl-NL" sz="2000" dirty="0"/>
          </a:p>
          <a:p>
            <a:pPr marL="457200" indent="-457200">
              <a:buAutoNum type="arabicPeriod"/>
            </a:pPr>
            <a:r>
              <a:rPr lang="nl-NL" sz="2000" dirty="0"/>
              <a:t>Welkom</a:t>
            </a:r>
          </a:p>
          <a:p>
            <a:pPr marL="457200" indent="-457200">
              <a:buAutoNum type="arabicPeriod"/>
            </a:pPr>
            <a:r>
              <a:rPr lang="nl-NL" sz="2000" dirty="0"/>
              <a:t>Inspirerende bijdrage</a:t>
            </a:r>
          </a:p>
          <a:p>
            <a:pPr marL="457200" indent="-457200">
              <a:buAutoNum type="arabicPeriod"/>
            </a:pPr>
            <a:r>
              <a:rPr lang="nl-NL" sz="2000" dirty="0"/>
              <a:t>Korte impressie van de 3 workshops</a:t>
            </a:r>
          </a:p>
          <a:p>
            <a:pPr marL="457200" indent="-457200">
              <a:buAutoNum type="arabicPeriod"/>
            </a:pPr>
            <a:r>
              <a:rPr lang="nl-NL" sz="2000" dirty="0"/>
              <a:t>Theo van de </a:t>
            </a:r>
            <a:r>
              <a:rPr lang="nl-NL" sz="2000" dirty="0" err="1"/>
              <a:t>Schepop</a:t>
            </a:r>
            <a:r>
              <a:rPr lang="nl-NL" sz="2000" dirty="0"/>
              <a:t> van Buitenplaats De Poel en Gert-Jan Wensink van Wenum Hoeve geven een presentatie van wat zij zoal doen met het onderwijs</a:t>
            </a:r>
          </a:p>
          <a:p>
            <a:pPr marL="457200" indent="-457200">
              <a:buAutoNum type="arabicPeriod"/>
            </a:pPr>
            <a:r>
              <a:rPr lang="nl-NL" sz="2000" dirty="0"/>
              <a:t>Workshop ronde 1</a:t>
            </a:r>
          </a:p>
          <a:p>
            <a:pPr marL="457200" indent="-457200">
              <a:buAutoNum type="arabicPeriod"/>
            </a:pPr>
            <a:r>
              <a:rPr lang="nl-NL" sz="2000" dirty="0"/>
              <a:t>Eten</a:t>
            </a:r>
          </a:p>
          <a:p>
            <a:pPr marL="457200" indent="-457200">
              <a:buAutoNum type="arabicPeriod"/>
            </a:pPr>
            <a:r>
              <a:rPr lang="nl-NL" sz="2000" dirty="0"/>
              <a:t>Workshop ronde 2</a:t>
            </a:r>
          </a:p>
          <a:p>
            <a:pPr marL="457200" indent="-457200">
              <a:buAutoNum type="arabicPeriod"/>
            </a:pPr>
            <a:r>
              <a:rPr lang="nl-NL" sz="2000" dirty="0"/>
              <a:t>Afsluiting</a:t>
            </a:r>
            <a:endParaRPr lang="nl-NL" dirty="0"/>
          </a:p>
        </p:txBody>
      </p:sp>
      <p:sp>
        <p:nvSpPr>
          <p:cNvPr id="4" name="object 2"/>
          <p:cNvSpPr/>
          <p:nvPr/>
        </p:nvSpPr>
        <p:spPr>
          <a:xfrm>
            <a:off x="9523164" y="977632"/>
            <a:ext cx="185420" cy="184150"/>
          </a:xfrm>
          <a:custGeom>
            <a:avLst/>
            <a:gdLst/>
            <a:ahLst/>
            <a:cxnLst/>
            <a:rect l="l" t="t" r="r" b="b"/>
            <a:pathLst>
              <a:path w="185420" h="184150">
                <a:moveTo>
                  <a:pt x="93548" y="0"/>
                </a:moveTo>
                <a:lnTo>
                  <a:pt x="42265" y="15151"/>
                </a:lnTo>
                <a:lnTo>
                  <a:pt x="6783" y="56357"/>
                </a:lnTo>
                <a:lnTo>
                  <a:pt x="0" y="90741"/>
                </a:lnTo>
                <a:lnTo>
                  <a:pt x="1650" y="109743"/>
                </a:lnTo>
                <a:lnTo>
                  <a:pt x="26415" y="156667"/>
                </a:lnTo>
                <a:lnTo>
                  <a:pt x="73548" y="181920"/>
                </a:lnTo>
                <a:lnTo>
                  <a:pt x="92113" y="183603"/>
                </a:lnTo>
                <a:lnTo>
                  <a:pt x="110684" y="181920"/>
                </a:lnTo>
                <a:lnTo>
                  <a:pt x="157822" y="156667"/>
                </a:lnTo>
                <a:lnTo>
                  <a:pt x="183265" y="109875"/>
                </a:lnTo>
                <a:lnTo>
                  <a:pt x="184962" y="91440"/>
                </a:lnTo>
                <a:lnTo>
                  <a:pt x="183265" y="73321"/>
                </a:lnTo>
                <a:lnTo>
                  <a:pt x="157822" y="26936"/>
                </a:lnTo>
                <a:lnTo>
                  <a:pt x="111488" y="1683"/>
                </a:lnTo>
                <a:lnTo>
                  <a:pt x="93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4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0196" y="253033"/>
            <a:ext cx="7920880" cy="1584176"/>
          </a:xfrm>
        </p:spPr>
        <p:txBody>
          <a:bodyPr/>
          <a:lstStyle/>
          <a:p>
            <a:r>
              <a:rPr lang="nl-NL" dirty="0"/>
              <a:t>Inspirerende bijdrage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06140" y="1261145"/>
            <a:ext cx="10153128" cy="58326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Een spannend thema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Samenwerking met het onderwijs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Onderwijs vaak in het nieuws en helaas vaak negatief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En de ontwikkelingen op onderwijskundig gebied gaan door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Is onderwijs eerlijk voor onze kinderen?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Gelijke kansen voor iedereen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De leerling centraal? Maatwerk en iedereen zien!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Verschillende talenten, worden wie je kunt zijn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Preventie en curatie</a:t>
            </a:r>
          </a:p>
          <a:p>
            <a:pPr marL="1371600" lvl="1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29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82204" y="327819"/>
            <a:ext cx="9001000" cy="1437382"/>
          </a:xfrm>
        </p:spPr>
        <p:txBody>
          <a:bodyPr/>
          <a:lstStyle/>
          <a:p>
            <a:r>
              <a:rPr lang="nl-NL" dirty="0"/>
              <a:t>3 Workshops en 2 ronden</a:t>
            </a:r>
            <a:br>
              <a:rPr lang="nl-NL" dirty="0"/>
            </a:br>
            <a:r>
              <a:rPr lang="nl-NL" dirty="0"/>
              <a:t>Waar?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738188" y="2557289"/>
            <a:ext cx="9649072" cy="2664296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nl-NL" dirty="0"/>
              <a:t>Grote zaal (koestal)</a:t>
            </a:r>
          </a:p>
          <a:p>
            <a:pPr marL="457200" indent="-457200">
              <a:buFontTx/>
              <a:buChar char="-"/>
            </a:pPr>
            <a:r>
              <a:rPr lang="nl-NL" dirty="0"/>
              <a:t>Boerderijwinkel</a:t>
            </a:r>
          </a:p>
          <a:p>
            <a:pPr marL="457200" indent="-457200">
              <a:buFontTx/>
              <a:buChar char="-"/>
            </a:pPr>
            <a:r>
              <a:rPr lang="nl-NL" dirty="0"/>
              <a:t>Tipi</a:t>
            </a:r>
          </a:p>
          <a:p>
            <a:pPr marL="457200" indent="-45720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3445713"/>
      </p:ext>
    </p:extLst>
  </p:cSld>
  <p:clrMapOvr>
    <a:masterClrMapping/>
  </p:clrMapOvr>
</p:sld>
</file>

<file path=ppt/theme/theme1.xml><?xml version="1.0" encoding="utf-8"?>
<a:theme xmlns:a="http://schemas.openxmlformats.org/drawingml/2006/main" name="Yui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YUI_Powerpoint</Template>
  <TotalTime>1320</TotalTime>
  <Words>115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Yuist</vt:lpstr>
      <vt:lpstr>PowerPoint Presentation</vt:lpstr>
      <vt:lpstr>Miniconferentie ‘Onderwijs en Zorgboerderij</vt:lpstr>
      <vt:lpstr>Miniconferentie ‘Onderwijs en Zorgboerderij</vt:lpstr>
      <vt:lpstr>Inspirerende bijdrage</vt:lpstr>
      <vt:lpstr>3 Workshops en 2 ronden Waar?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Anton Kiewiet</dc:creator>
  <cp:lastModifiedBy>Hassink, Jan</cp:lastModifiedBy>
  <cp:revision>21</cp:revision>
  <dcterms:created xsi:type="dcterms:W3CDTF">2017-09-19T20:16:19Z</dcterms:created>
  <dcterms:modified xsi:type="dcterms:W3CDTF">2019-10-15T11:13:09Z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2017-09-12T00:00:00Z</vt:filetime>
  </property>
</Properties>
</file>