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336" r:id="rId6"/>
    <p:sldId id="269" r:id="rId7"/>
    <p:sldId id="331" r:id="rId8"/>
    <p:sldId id="273" r:id="rId9"/>
    <p:sldId id="274" r:id="rId10"/>
    <p:sldId id="288" r:id="rId11"/>
    <p:sldId id="275" r:id="rId12"/>
    <p:sldId id="333" r:id="rId13"/>
    <p:sldId id="335" r:id="rId14"/>
    <p:sldId id="276" r:id="rId15"/>
    <p:sldId id="334" r:id="rId16"/>
    <p:sldId id="332" r:id="rId17"/>
    <p:sldId id="277" r:id="rId18"/>
    <p:sldId id="278" r:id="rId19"/>
    <p:sldId id="326" r:id="rId20"/>
    <p:sldId id="279" r:id="rId21"/>
    <p:sldId id="280" r:id="rId22"/>
    <p:sldId id="281" r:id="rId23"/>
    <p:sldId id="282" r:id="rId24"/>
    <p:sldId id="289" r:id="rId25"/>
    <p:sldId id="283" r:id="rId26"/>
    <p:sldId id="290" r:id="rId27"/>
    <p:sldId id="285" r:id="rId28"/>
    <p:sldId id="291" r:id="rId29"/>
    <p:sldId id="286" r:id="rId30"/>
    <p:sldId id="303" r:id="rId31"/>
    <p:sldId id="287" r:id="rId32"/>
    <p:sldId id="292" r:id="rId33"/>
    <p:sldId id="299" r:id="rId34"/>
    <p:sldId id="300" r:id="rId35"/>
    <p:sldId id="301" r:id="rId36"/>
    <p:sldId id="302" r:id="rId37"/>
    <p:sldId id="305" r:id="rId38"/>
    <p:sldId id="262" r:id="rId39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16626-EF48-4C2A-831C-3857CC533830}" v="28" dt="2025-03-26T07:07:5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de Gans" userId="S::eric.de.gans@aaff.nl::0ae98cf9-11a7-46dc-9304-34728d34dd40" providerId="AD" clId="Web-{125A32B2-4A65-84E0-294C-F1BF1666F757}"/>
    <pc:docChg chg="modSld">
      <pc:chgData name="Eric de Gans" userId="S::eric.de.gans@aaff.nl::0ae98cf9-11a7-46dc-9304-34728d34dd40" providerId="AD" clId="Web-{125A32B2-4A65-84E0-294C-F1BF1666F757}" dt="2025-03-24T12:04:20.920" v="544"/>
      <pc:docMkLst>
        <pc:docMk/>
      </pc:docMkLst>
      <pc:sldChg chg="addSp delSp modSp">
        <pc:chgData name="Eric de Gans" userId="S::eric.de.gans@aaff.nl::0ae98cf9-11a7-46dc-9304-34728d34dd40" providerId="AD" clId="Web-{125A32B2-4A65-84E0-294C-F1BF1666F757}" dt="2025-03-24T12:04:20.920" v="544"/>
        <pc:sldMkLst>
          <pc:docMk/>
          <pc:sldMk cId="1642195462" sldId="326"/>
        </pc:sldMkLst>
        <pc:spChg chg="mod">
          <ac:chgData name="Eric de Gans" userId="S::eric.de.gans@aaff.nl::0ae98cf9-11a7-46dc-9304-34728d34dd40" providerId="AD" clId="Web-{125A32B2-4A65-84E0-294C-F1BF1666F757}" dt="2025-03-24T11:59:08.424" v="45" actId="20577"/>
          <ac:spMkLst>
            <pc:docMk/>
            <pc:sldMk cId="1642195462" sldId="326"/>
            <ac:spMk id="2" creationId="{5B4FE234-23D5-7C72-EFD2-8615AEF2993E}"/>
          </ac:spMkLst>
        </pc:spChg>
        <pc:graphicFrameChg chg="add mod modGraphic">
          <ac:chgData name="Eric de Gans" userId="S::eric.de.gans@aaff.nl::0ae98cf9-11a7-46dc-9304-34728d34dd40" providerId="AD" clId="Web-{125A32B2-4A65-84E0-294C-F1BF1666F757}" dt="2025-03-24T12:04:20.920" v="544"/>
          <ac:graphicFrameMkLst>
            <pc:docMk/>
            <pc:sldMk cId="1642195462" sldId="326"/>
            <ac:graphicFrameMk id="4" creationId="{0E34DE86-1182-D760-2CFE-4E098D27B497}"/>
          </ac:graphicFrameMkLst>
        </pc:graphicFrameChg>
      </pc:sldChg>
    </pc:docChg>
  </pc:docChgLst>
  <pc:docChgLst>
    <pc:chgData name="Urban Luijkx" userId="84ca0998-fd73-4917-8225-00b6ac5f79c6" providerId="ADAL" clId="{3DA16626-EF48-4C2A-831C-3857CC533830}"/>
    <pc:docChg chg="undo custSel addSld delSld modSld sldOrd addMainMaster modMainMaster">
      <pc:chgData name="Urban Luijkx" userId="84ca0998-fd73-4917-8225-00b6ac5f79c6" providerId="ADAL" clId="{3DA16626-EF48-4C2A-831C-3857CC533830}" dt="2025-03-26T07:10:01.776" v="232" actId="47"/>
      <pc:docMkLst>
        <pc:docMk/>
      </pc:docMkLst>
      <pc:sldChg chg="add del">
        <pc:chgData name="Urban Luijkx" userId="84ca0998-fd73-4917-8225-00b6ac5f79c6" providerId="ADAL" clId="{3DA16626-EF48-4C2A-831C-3857CC533830}" dt="2025-03-26T07:07:34.726" v="227"/>
        <pc:sldMkLst>
          <pc:docMk/>
          <pc:sldMk cId="3607643797" sldId="264"/>
        </pc:sldMkLst>
      </pc:sldChg>
      <pc:sldChg chg="add del">
        <pc:chgData name="Urban Luijkx" userId="84ca0998-fd73-4917-8225-00b6ac5f79c6" providerId="ADAL" clId="{3DA16626-EF48-4C2A-831C-3857CC533830}" dt="2025-03-26T07:07:50.882" v="229"/>
        <pc:sldMkLst>
          <pc:docMk/>
          <pc:sldMk cId="3589824282" sldId="265"/>
        </pc:sldMkLst>
      </pc:sldChg>
      <pc:sldChg chg="addSp delSp modSp del mod">
        <pc:chgData name="Urban Luijkx" userId="84ca0998-fd73-4917-8225-00b6ac5f79c6" providerId="ADAL" clId="{3DA16626-EF48-4C2A-831C-3857CC533830}" dt="2025-03-26T07:10:01.776" v="232" actId="47"/>
        <pc:sldMkLst>
          <pc:docMk/>
          <pc:sldMk cId="2965936925" sldId="272"/>
        </pc:sldMkLst>
        <pc:spChg chg="mod">
          <ac:chgData name="Urban Luijkx" userId="84ca0998-fd73-4917-8225-00b6ac5f79c6" providerId="ADAL" clId="{3DA16626-EF48-4C2A-831C-3857CC533830}" dt="2025-03-24T08:44:58.136" v="3" actId="27636"/>
          <ac:spMkLst>
            <pc:docMk/>
            <pc:sldMk cId="2965936925" sldId="272"/>
            <ac:spMk id="13" creationId="{58E133A6-C516-A6AB-C410-95395633990C}"/>
          </ac:spMkLst>
        </pc:spChg>
        <pc:spChg chg="mod">
          <ac:chgData name="Urban Luijkx" userId="84ca0998-fd73-4917-8225-00b6ac5f79c6" providerId="ADAL" clId="{3DA16626-EF48-4C2A-831C-3857CC533830}" dt="2025-03-24T08:51:46.388" v="28" actId="20577"/>
          <ac:spMkLst>
            <pc:docMk/>
            <pc:sldMk cId="2965936925" sldId="272"/>
            <ac:spMk id="15" creationId="{8AF63E28-3F98-7AEF-1DDA-A6BACD49DBF8}"/>
          </ac:spMkLst>
        </pc:spChg>
        <pc:picChg chg="add mod">
          <ac:chgData name="Urban Luijkx" userId="84ca0998-fd73-4917-8225-00b6ac5f79c6" providerId="ADAL" clId="{3DA16626-EF48-4C2A-831C-3857CC533830}" dt="2025-03-24T08:52:32.320" v="33" actId="1076"/>
          <ac:picMkLst>
            <pc:docMk/>
            <pc:sldMk cId="2965936925" sldId="272"/>
            <ac:picMk id="1026" creationId="{1E09338D-C142-A2F1-E001-ED06566E8A75}"/>
          </ac:picMkLst>
        </pc:picChg>
      </pc:sldChg>
      <pc:sldChg chg="modSp mod">
        <pc:chgData name="Urban Luijkx" userId="84ca0998-fd73-4917-8225-00b6ac5f79c6" providerId="ADAL" clId="{3DA16626-EF48-4C2A-831C-3857CC533830}" dt="2025-03-24T09:03:13.483" v="133" actId="27636"/>
        <pc:sldMkLst>
          <pc:docMk/>
          <pc:sldMk cId="2386401052" sldId="275"/>
        </pc:sldMkLst>
        <pc:spChg chg="mod">
          <ac:chgData name="Urban Luijkx" userId="84ca0998-fd73-4917-8225-00b6ac5f79c6" providerId="ADAL" clId="{3DA16626-EF48-4C2A-831C-3857CC533830}" dt="2025-03-24T09:03:13.483" v="133" actId="27636"/>
          <ac:spMkLst>
            <pc:docMk/>
            <pc:sldMk cId="2386401052" sldId="275"/>
            <ac:spMk id="7" creationId="{16616D84-DE20-467A-FC58-3CD7EDCD6CDB}"/>
          </ac:spMkLst>
        </pc:spChg>
      </pc:sldChg>
      <pc:sldChg chg="addSp delSp modSp add del mod">
        <pc:chgData name="Urban Luijkx" userId="84ca0998-fd73-4917-8225-00b6ac5f79c6" providerId="ADAL" clId="{3DA16626-EF48-4C2A-831C-3857CC533830}" dt="2025-03-24T09:06:25.749" v="165" actId="14100"/>
        <pc:sldMkLst>
          <pc:docMk/>
          <pc:sldMk cId="3274898921" sldId="276"/>
        </pc:sldMkLst>
        <pc:spChg chg="mod">
          <ac:chgData name="Urban Luijkx" userId="84ca0998-fd73-4917-8225-00b6ac5f79c6" providerId="ADAL" clId="{3DA16626-EF48-4C2A-831C-3857CC533830}" dt="2025-03-24T08:58:39.917" v="126" actId="27636"/>
          <ac:spMkLst>
            <pc:docMk/>
            <pc:sldMk cId="3274898921" sldId="276"/>
            <ac:spMk id="2" creationId="{CE2AC6D4-8779-CCE8-5A09-1472F9FF7D1A}"/>
          </ac:spMkLst>
        </pc:spChg>
        <pc:spChg chg="mod">
          <ac:chgData name="Urban Luijkx" userId="84ca0998-fd73-4917-8225-00b6ac5f79c6" providerId="ADAL" clId="{3DA16626-EF48-4C2A-831C-3857CC533830}" dt="2025-03-24T08:58:34.106" v="124" actId="6549"/>
          <ac:spMkLst>
            <pc:docMk/>
            <pc:sldMk cId="3274898921" sldId="276"/>
            <ac:spMk id="3" creationId="{E3067D5D-4537-7805-8ACB-86E8EC1A0401}"/>
          </ac:spMkLst>
        </pc:spChg>
        <pc:picChg chg="add mod">
          <ac:chgData name="Urban Luijkx" userId="84ca0998-fd73-4917-8225-00b6ac5f79c6" providerId="ADAL" clId="{3DA16626-EF48-4C2A-831C-3857CC533830}" dt="2025-03-24T09:06:25.749" v="165" actId="14100"/>
          <ac:picMkLst>
            <pc:docMk/>
            <pc:sldMk cId="3274898921" sldId="276"/>
            <ac:picMk id="7" creationId="{0161A454-C0B3-87EB-5BFF-4DD08885A02A}"/>
          </ac:picMkLst>
        </pc:picChg>
      </pc:sldChg>
      <pc:sldChg chg="modSp mod">
        <pc:chgData name="Urban Luijkx" userId="84ca0998-fd73-4917-8225-00b6ac5f79c6" providerId="ADAL" clId="{3DA16626-EF48-4C2A-831C-3857CC533830}" dt="2025-03-24T09:07:13.727" v="177" actId="20577"/>
        <pc:sldMkLst>
          <pc:docMk/>
          <pc:sldMk cId="304232468" sldId="277"/>
        </pc:sldMkLst>
        <pc:spChg chg="mod">
          <ac:chgData name="Urban Luijkx" userId="84ca0998-fd73-4917-8225-00b6ac5f79c6" providerId="ADAL" clId="{3DA16626-EF48-4C2A-831C-3857CC533830}" dt="2025-03-24T09:07:13.727" v="177" actId="20577"/>
          <ac:spMkLst>
            <pc:docMk/>
            <pc:sldMk cId="304232468" sldId="277"/>
            <ac:spMk id="3" creationId="{1C079E28-BB8E-9A0A-FD99-7E32469C166B}"/>
          </ac:spMkLst>
        </pc:spChg>
      </pc:sldChg>
      <pc:sldChg chg="modSp mod">
        <pc:chgData name="Urban Luijkx" userId="84ca0998-fd73-4917-8225-00b6ac5f79c6" providerId="ADAL" clId="{3DA16626-EF48-4C2A-831C-3857CC533830}" dt="2025-03-24T09:09:49.573" v="215" actId="27636"/>
        <pc:sldMkLst>
          <pc:docMk/>
          <pc:sldMk cId="2621978374" sldId="278"/>
        </pc:sldMkLst>
        <pc:spChg chg="mod">
          <ac:chgData name="Urban Luijkx" userId="84ca0998-fd73-4917-8225-00b6ac5f79c6" providerId="ADAL" clId="{3DA16626-EF48-4C2A-831C-3857CC533830}" dt="2025-03-24T09:09:49.573" v="215" actId="27636"/>
          <ac:spMkLst>
            <pc:docMk/>
            <pc:sldMk cId="2621978374" sldId="278"/>
            <ac:spMk id="3" creationId="{B4729385-556B-BE9B-89DF-FB867EEC202B}"/>
          </ac:spMkLst>
        </pc:spChg>
      </pc:sldChg>
      <pc:sldChg chg="addSp delSp modSp mod modAnim">
        <pc:chgData name="Urban Luijkx" userId="84ca0998-fd73-4917-8225-00b6ac5f79c6" providerId="ADAL" clId="{3DA16626-EF48-4C2A-831C-3857CC533830}" dt="2025-03-24T09:11:16.109" v="225"/>
        <pc:sldMkLst>
          <pc:docMk/>
          <pc:sldMk cId="2516176069" sldId="282"/>
        </pc:sldMkLst>
        <pc:spChg chg="add mod">
          <ac:chgData name="Urban Luijkx" userId="84ca0998-fd73-4917-8225-00b6ac5f79c6" providerId="ADAL" clId="{3DA16626-EF48-4C2A-831C-3857CC533830}" dt="2025-03-24T09:10:27.688" v="224" actId="122"/>
          <ac:spMkLst>
            <pc:docMk/>
            <pc:sldMk cId="2516176069" sldId="282"/>
            <ac:spMk id="4" creationId="{391B00B3-8B34-92B0-6144-033D63EA2D79}"/>
          </ac:spMkLst>
        </pc:spChg>
        <pc:picChg chg="mod">
          <ac:chgData name="Urban Luijkx" userId="84ca0998-fd73-4917-8225-00b6ac5f79c6" providerId="ADAL" clId="{3DA16626-EF48-4C2A-831C-3857CC533830}" dt="2025-03-24T09:08:08.168" v="180" actId="1076"/>
          <ac:picMkLst>
            <pc:docMk/>
            <pc:sldMk cId="2516176069" sldId="282"/>
            <ac:picMk id="5" creationId="{1A42D2D2-BC9E-0EE4-668B-A69A0B97ADA7}"/>
          </ac:picMkLst>
        </pc:picChg>
      </pc:sldChg>
      <pc:sldChg chg="modSp mod">
        <pc:chgData name="Urban Luijkx" userId="84ca0998-fd73-4917-8225-00b6ac5f79c6" providerId="ADAL" clId="{3DA16626-EF48-4C2A-831C-3857CC533830}" dt="2025-03-24T08:56:59.516" v="96" actId="6549"/>
        <pc:sldMkLst>
          <pc:docMk/>
          <pc:sldMk cId="3608020798" sldId="288"/>
        </pc:sldMkLst>
        <pc:spChg chg="mod">
          <ac:chgData name="Urban Luijkx" userId="84ca0998-fd73-4917-8225-00b6ac5f79c6" providerId="ADAL" clId="{3DA16626-EF48-4C2A-831C-3857CC533830}" dt="2025-03-24T08:56:59.516" v="96" actId="6549"/>
          <ac:spMkLst>
            <pc:docMk/>
            <pc:sldMk cId="3608020798" sldId="288"/>
            <ac:spMk id="3" creationId="{BD64B8E1-EF25-7EE6-EA7B-84F7D6B3E1D8}"/>
          </ac:spMkLst>
        </pc:spChg>
      </pc:sldChg>
      <pc:sldChg chg="del">
        <pc:chgData name="Urban Luijkx" userId="84ca0998-fd73-4917-8225-00b6ac5f79c6" providerId="ADAL" clId="{3DA16626-EF48-4C2A-831C-3857CC533830}" dt="2025-03-24T08:57:53.485" v="99" actId="47"/>
        <pc:sldMkLst>
          <pc:docMk/>
          <pc:sldMk cId="342460396" sldId="304"/>
        </pc:sldMkLst>
      </pc:sldChg>
      <pc:sldChg chg="modSp mod ord">
        <pc:chgData name="Urban Luijkx" userId="84ca0998-fd73-4917-8225-00b6ac5f79c6" providerId="ADAL" clId="{3DA16626-EF48-4C2A-831C-3857CC533830}" dt="2025-03-24T09:02:25.509" v="131" actId="20577"/>
        <pc:sldMkLst>
          <pc:docMk/>
          <pc:sldMk cId="1013534233" sldId="305"/>
        </pc:sldMkLst>
        <pc:spChg chg="mod">
          <ac:chgData name="Urban Luijkx" userId="84ca0998-fd73-4917-8225-00b6ac5f79c6" providerId="ADAL" clId="{3DA16626-EF48-4C2A-831C-3857CC533830}" dt="2025-03-24T08:58:10.800" v="122" actId="20577"/>
          <ac:spMkLst>
            <pc:docMk/>
            <pc:sldMk cId="1013534233" sldId="305"/>
            <ac:spMk id="2" creationId="{7E53027A-E1B7-2CDE-35B7-A6010321BA4C}"/>
          </ac:spMkLst>
        </pc:spChg>
        <pc:spChg chg="mod">
          <ac:chgData name="Urban Luijkx" userId="84ca0998-fd73-4917-8225-00b6ac5f79c6" providerId="ADAL" clId="{3DA16626-EF48-4C2A-831C-3857CC533830}" dt="2025-03-24T09:02:25.509" v="131" actId="20577"/>
          <ac:spMkLst>
            <pc:docMk/>
            <pc:sldMk cId="1013534233" sldId="305"/>
            <ac:spMk id="7" creationId="{B82EA2C4-23E5-5B88-2179-7876771794D7}"/>
          </ac:spMkLst>
        </pc:spChg>
      </pc:sldChg>
      <pc:sldChg chg="del">
        <pc:chgData name="Urban Luijkx" userId="84ca0998-fd73-4917-8225-00b6ac5f79c6" providerId="ADAL" clId="{3DA16626-EF48-4C2A-831C-3857CC533830}" dt="2025-03-24T08:52:38.204" v="34" actId="47"/>
        <pc:sldMkLst>
          <pc:docMk/>
          <pc:sldMk cId="3738945582" sldId="321"/>
        </pc:sldMkLst>
      </pc:sldChg>
      <pc:sldChg chg="del">
        <pc:chgData name="Urban Luijkx" userId="84ca0998-fd73-4917-8225-00b6ac5f79c6" providerId="ADAL" clId="{3DA16626-EF48-4C2A-831C-3857CC533830}" dt="2025-03-24T08:53:01.287" v="38" actId="47"/>
        <pc:sldMkLst>
          <pc:docMk/>
          <pc:sldMk cId="83188445" sldId="322"/>
        </pc:sldMkLst>
      </pc:sldChg>
      <pc:sldChg chg="del">
        <pc:chgData name="Urban Luijkx" userId="84ca0998-fd73-4917-8225-00b6ac5f79c6" providerId="ADAL" clId="{3DA16626-EF48-4C2A-831C-3857CC533830}" dt="2025-03-24T08:53:00.270" v="37" actId="47"/>
        <pc:sldMkLst>
          <pc:docMk/>
          <pc:sldMk cId="1710683576" sldId="323"/>
        </pc:sldMkLst>
      </pc:sldChg>
      <pc:sldChg chg="del">
        <pc:chgData name="Urban Luijkx" userId="84ca0998-fd73-4917-8225-00b6ac5f79c6" providerId="ADAL" clId="{3DA16626-EF48-4C2A-831C-3857CC533830}" dt="2025-03-24T08:53:01.955" v="39" actId="47"/>
        <pc:sldMkLst>
          <pc:docMk/>
          <pc:sldMk cId="1845971279" sldId="324"/>
        </pc:sldMkLst>
      </pc:sldChg>
      <pc:sldChg chg="del">
        <pc:chgData name="Urban Luijkx" userId="84ca0998-fd73-4917-8225-00b6ac5f79c6" providerId="ADAL" clId="{3DA16626-EF48-4C2A-831C-3857CC533830}" dt="2025-03-24T08:53:03.377" v="40" actId="47"/>
        <pc:sldMkLst>
          <pc:docMk/>
          <pc:sldMk cId="1278581744" sldId="325"/>
        </pc:sldMkLst>
      </pc:sldChg>
      <pc:sldChg chg="del">
        <pc:chgData name="Urban Luijkx" userId="84ca0998-fd73-4917-8225-00b6ac5f79c6" providerId="ADAL" clId="{3DA16626-EF48-4C2A-831C-3857CC533830}" dt="2025-03-24T08:43:01.705" v="0" actId="47"/>
        <pc:sldMkLst>
          <pc:docMk/>
          <pc:sldMk cId="2822140380" sldId="327"/>
        </pc:sldMkLst>
      </pc:sldChg>
      <pc:sldChg chg="del">
        <pc:chgData name="Urban Luijkx" userId="84ca0998-fd73-4917-8225-00b6ac5f79c6" providerId="ADAL" clId="{3DA16626-EF48-4C2A-831C-3857CC533830}" dt="2025-03-24T08:57:54.310" v="100" actId="47"/>
        <pc:sldMkLst>
          <pc:docMk/>
          <pc:sldMk cId="3396917600" sldId="328"/>
        </pc:sldMkLst>
      </pc:sldChg>
      <pc:sldChg chg="del">
        <pc:chgData name="Urban Luijkx" userId="84ca0998-fd73-4917-8225-00b6ac5f79c6" providerId="ADAL" clId="{3DA16626-EF48-4C2A-831C-3857CC533830}" dt="2025-03-24T08:57:54.899" v="101" actId="47"/>
        <pc:sldMkLst>
          <pc:docMk/>
          <pc:sldMk cId="1532209662" sldId="329"/>
        </pc:sldMkLst>
      </pc:sldChg>
      <pc:sldChg chg="del">
        <pc:chgData name="Urban Luijkx" userId="84ca0998-fd73-4917-8225-00b6ac5f79c6" providerId="ADAL" clId="{3DA16626-EF48-4C2A-831C-3857CC533830}" dt="2025-03-24T08:57:56.485" v="102" actId="47"/>
        <pc:sldMkLst>
          <pc:docMk/>
          <pc:sldMk cId="2728135270" sldId="330"/>
        </pc:sldMkLst>
      </pc:sldChg>
      <pc:sldChg chg="del">
        <pc:chgData name="Urban Luijkx" userId="84ca0998-fd73-4917-8225-00b6ac5f79c6" providerId="ADAL" clId="{3DA16626-EF48-4C2A-831C-3857CC533830}" dt="2025-03-24T08:52:52.509" v="35" actId="2696"/>
        <pc:sldMkLst>
          <pc:docMk/>
          <pc:sldMk cId="302491642" sldId="331"/>
        </pc:sldMkLst>
      </pc:sldChg>
      <pc:sldChg chg="addSp delSp modSp add mod">
        <pc:chgData name="Urban Luijkx" userId="84ca0998-fd73-4917-8225-00b6ac5f79c6" providerId="ADAL" clId="{3DA16626-EF48-4C2A-831C-3857CC533830}" dt="2025-03-24T08:56:13.625" v="94" actId="14100"/>
        <pc:sldMkLst>
          <pc:docMk/>
          <pc:sldMk cId="3982569012" sldId="331"/>
        </pc:sldMkLst>
        <pc:spChg chg="mod">
          <ac:chgData name="Urban Luijkx" userId="84ca0998-fd73-4917-8225-00b6ac5f79c6" providerId="ADAL" clId="{3DA16626-EF48-4C2A-831C-3857CC533830}" dt="2025-03-24T08:54:44.879" v="80"/>
          <ac:spMkLst>
            <pc:docMk/>
            <pc:sldMk cId="3982569012" sldId="331"/>
            <ac:spMk id="3" creationId="{FB8318F6-42DD-1B3F-449C-452B736A526B}"/>
          </ac:spMkLst>
        </pc:spChg>
        <pc:spChg chg="mod">
          <ac:chgData name="Urban Luijkx" userId="84ca0998-fd73-4917-8225-00b6ac5f79c6" providerId="ADAL" clId="{3DA16626-EF48-4C2A-831C-3857CC533830}" dt="2025-03-24T08:56:03.286" v="91" actId="1076"/>
          <ac:spMkLst>
            <pc:docMk/>
            <pc:sldMk cId="3982569012" sldId="331"/>
            <ac:spMk id="9" creationId="{7F6D2593-CD2B-B5D2-FC7F-24241D7B028D}"/>
          </ac:spMkLst>
        </pc:spChg>
        <pc:picChg chg="add mod">
          <ac:chgData name="Urban Luijkx" userId="84ca0998-fd73-4917-8225-00b6ac5f79c6" providerId="ADAL" clId="{3DA16626-EF48-4C2A-831C-3857CC533830}" dt="2025-03-24T08:56:13.625" v="94" actId="14100"/>
          <ac:picMkLst>
            <pc:docMk/>
            <pc:sldMk cId="3982569012" sldId="331"/>
            <ac:picMk id="5" creationId="{BCD6ED6F-CA78-F70B-3802-9B7B35B50F1F}"/>
          </ac:picMkLst>
        </pc:picChg>
        <pc:picChg chg="add mod">
          <ac:chgData name="Urban Luijkx" userId="84ca0998-fd73-4917-8225-00b6ac5f79c6" providerId="ADAL" clId="{3DA16626-EF48-4C2A-831C-3857CC533830}" dt="2025-03-24T08:56:10.619" v="93" actId="14100"/>
          <ac:picMkLst>
            <pc:docMk/>
            <pc:sldMk cId="3982569012" sldId="331"/>
            <ac:picMk id="6" creationId="{EDFAA363-B245-1AF6-BFB4-08FCD9091ABB}"/>
          </ac:picMkLst>
        </pc:picChg>
      </pc:sldChg>
      <pc:sldChg chg="add">
        <pc:chgData name="Urban Luijkx" userId="84ca0998-fd73-4917-8225-00b6ac5f79c6" providerId="ADAL" clId="{3DA16626-EF48-4C2A-831C-3857CC533830}" dt="2025-03-24T08:58:28.756" v="123" actId="2890"/>
        <pc:sldMkLst>
          <pc:docMk/>
          <pc:sldMk cId="3462033711" sldId="332"/>
        </pc:sldMkLst>
      </pc:sldChg>
      <pc:sldChg chg="addSp delSp modSp add mod">
        <pc:chgData name="Urban Luijkx" userId="84ca0998-fd73-4917-8225-00b6ac5f79c6" providerId="ADAL" clId="{3DA16626-EF48-4C2A-831C-3857CC533830}" dt="2025-03-24T09:06:32.929" v="167" actId="478"/>
        <pc:sldMkLst>
          <pc:docMk/>
          <pc:sldMk cId="2932325845" sldId="333"/>
        </pc:sldMkLst>
        <pc:spChg chg="mod">
          <ac:chgData name="Urban Luijkx" userId="84ca0998-fd73-4917-8225-00b6ac5f79c6" providerId="ADAL" clId="{3DA16626-EF48-4C2A-831C-3857CC533830}" dt="2025-03-24T09:05:03.746" v="148"/>
          <ac:spMkLst>
            <pc:docMk/>
            <pc:sldMk cId="2932325845" sldId="333"/>
            <ac:spMk id="2" creationId="{44E37B2F-D210-A3A0-5F9C-50BB47F969E6}"/>
          </ac:spMkLst>
        </pc:spChg>
        <pc:spChg chg="mod">
          <ac:chgData name="Urban Luijkx" userId="84ca0998-fd73-4917-8225-00b6ac5f79c6" providerId="ADAL" clId="{3DA16626-EF48-4C2A-831C-3857CC533830}" dt="2025-03-24T09:05:07.443" v="149"/>
          <ac:spMkLst>
            <pc:docMk/>
            <pc:sldMk cId="2932325845" sldId="333"/>
            <ac:spMk id="7" creationId="{60BACEB3-2342-EBE0-EBDC-AE4A9FEBCDE2}"/>
          </ac:spMkLst>
        </pc:spChg>
      </pc:sldChg>
      <pc:sldChg chg="addSp delSp modSp add mod">
        <pc:chgData name="Urban Luijkx" userId="84ca0998-fd73-4917-8225-00b6ac5f79c6" providerId="ADAL" clId="{3DA16626-EF48-4C2A-831C-3857CC533830}" dt="2025-03-24T09:06:20.712" v="164" actId="14100"/>
        <pc:sldMkLst>
          <pc:docMk/>
          <pc:sldMk cId="3910254136" sldId="334"/>
        </pc:sldMkLst>
        <pc:picChg chg="add mod">
          <ac:chgData name="Urban Luijkx" userId="84ca0998-fd73-4917-8225-00b6ac5f79c6" providerId="ADAL" clId="{3DA16626-EF48-4C2A-831C-3857CC533830}" dt="2025-03-24T09:06:20.712" v="164" actId="14100"/>
          <ac:picMkLst>
            <pc:docMk/>
            <pc:sldMk cId="3910254136" sldId="334"/>
            <ac:picMk id="5" creationId="{5922CE56-BF36-A064-29CF-EA6D1FAC4F64}"/>
          </ac:picMkLst>
        </pc:picChg>
      </pc:sldChg>
      <pc:sldChg chg="modSp add mod">
        <pc:chgData name="Urban Luijkx" userId="84ca0998-fd73-4917-8225-00b6ac5f79c6" providerId="ADAL" clId="{3DA16626-EF48-4C2A-831C-3857CC533830}" dt="2025-03-24T09:06:43.024" v="171" actId="14100"/>
        <pc:sldMkLst>
          <pc:docMk/>
          <pc:sldMk cId="2005475167" sldId="335"/>
        </pc:sldMkLst>
        <pc:spChg chg="mod">
          <ac:chgData name="Urban Luijkx" userId="84ca0998-fd73-4917-8225-00b6ac5f79c6" providerId="ADAL" clId="{3DA16626-EF48-4C2A-831C-3857CC533830}" dt="2025-03-24T09:06:36.024" v="168" actId="6549"/>
          <ac:spMkLst>
            <pc:docMk/>
            <pc:sldMk cId="2005475167" sldId="335"/>
            <ac:spMk id="7" creationId="{B389EF16-F104-92E3-8024-5574791AD0F5}"/>
          </ac:spMkLst>
        </pc:spChg>
        <pc:picChg chg="mod">
          <ac:chgData name="Urban Luijkx" userId="84ca0998-fd73-4917-8225-00b6ac5f79c6" providerId="ADAL" clId="{3DA16626-EF48-4C2A-831C-3857CC533830}" dt="2025-03-24T09:06:43.024" v="171" actId="14100"/>
          <ac:picMkLst>
            <pc:docMk/>
            <pc:sldMk cId="2005475167" sldId="335"/>
            <ac:picMk id="4" creationId="{8BA71062-F1F9-9F07-C7EC-330CB129767B}"/>
          </ac:picMkLst>
        </pc:picChg>
      </pc:sldChg>
      <pc:sldChg chg="add">
        <pc:chgData name="Urban Luijkx" userId="84ca0998-fd73-4917-8225-00b6ac5f79c6" providerId="ADAL" clId="{3DA16626-EF48-4C2A-831C-3857CC533830}" dt="2025-03-26T07:09:43.369" v="231"/>
        <pc:sldMkLst>
          <pc:docMk/>
          <pc:sldMk cId="3607643797" sldId="336"/>
        </pc:sldMkLst>
      </pc:sldChg>
      <pc:sldMasterChg chg="modSldLayout">
        <pc:chgData name="Urban Luijkx" userId="84ca0998-fd73-4917-8225-00b6ac5f79c6" providerId="ADAL" clId="{3DA16626-EF48-4C2A-831C-3857CC533830}" dt="2025-03-26T07:09:43.367" v="230" actId="27028"/>
        <pc:sldMasterMkLst>
          <pc:docMk/>
          <pc:sldMasterMk cId="2267265132" sldId="2147483648"/>
        </pc:sldMasterMkLst>
        <pc:sldLayoutChg chg="replId">
          <pc:chgData name="Urban Luijkx" userId="84ca0998-fd73-4917-8225-00b6ac5f79c6" providerId="ADAL" clId="{3DA16626-EF48-4C2A-831C-3857CC533830}" dt="2025-03-26T07:09:43.367" v="230" actId="27028"/>
          <pc:sldLayoutMkLst>
            <pc:docMk/>
            <pc:sldMasterMk cId="2267265132" sldId="2147483648"/>
            <pc:sldLayoutMk cId="629576046" sldId="2147483672"/>
          </pc:sldLayoutMkLst>
        </pc:sldLayoutChg>
        <pc:sldLayoutChg chg="replId">
          <pc:chgData name="Urban Luijkx" userId="84ca0998-fd73-4917-8225-00b6ac5f79c6" providerId="ADAL" clId="{3DA16626-EF48-4C2A-831C-3857CC533830}" dt="2025-03-26T07:09:43.367" v="230" actId="27028"/>
          <pc:sldLayoutMkLst>
            <pc:docMk/>
            <pc:sldMasterMk cId="2267265132" sldId="2147483648"/>
            <pc:sldLayoutMk cId="736201763" sldId="2147483673"/>
          </pc:sldLayoutMkLst>
        </pc:sldLayoutChg>
      </pc:sldMasterChg>
      <pc:sldMasterChg chg="add addSldLayout">
        <pc:chgData name="Urban Luijkx" userId="84ca0998-fd73-4917-8225-00b6ac5f79c6" providerId="ADAL" clId="{3DA16626-EF48-4C2A-831C-3857CC533830}" dt="2025-03-26T07:09:43.367" v="230" actId="27028"/>
        <pc:sldMasterMkLst>
          <pc:docMk/>
          <pc:sldMasterMk cId="2000695517" sldId="2147483660"/>
        </pc:sldMasterMkLst>
        <pc:sldLayoutChg chg="add">
          <pc:chgData name="Urban Luijkx" userId="84ca0998-fd73-4917-8225-00b6ac5f79c6" providerId="ADAL" clId="{3DA16626-EF48-4C2A-831C-3857CC533830}" dt="2025-03-26T07:09:43.367" v="230" actId="27028"/>
          <pc:sldLayoutMkLst>
            <pc:docMk/>
            <pc:sldMasterMk cId="2000695517" sldId="2147483660"/>
            <pc:sldLayoutMk cId="477066364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E79D480-70D5-682F-3C34-F02E4C5D840E}"/>
              </a:ext>
            </a:extLst>
          </p:cNvPr>
          <p:cNvSpPr/>
          <p:nvPr userDrawn="1"/>
        </p:nvSpPr>
        <p:spPr>
          <a:xfrm>
            <a:off x="0" y="5782764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19E2E-FECC-912A-E623-53A552C28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777082"/>
            <a:ext cx="5919978" cy="1324768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Century Gothic" panose="020B0502020202020204" pitchFamily="34" charset="0"/>
                <a:ea typeface="Geneva" panose="020B050303040404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50F0E8-531F-0E4C-DD67-A48B993CB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2242094"/>
            <a:ext cx="4740402" cy="2092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290E28-1E49-33D7-C411-4BEC7FE4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0550" y="4503738"/>
            <a:ext cx="2743200" cy="365125"/>
          </a:xfr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fld id="{538791F2-0294-8241-A038-B3AF200EEE1F}" type="datetimeFigureOut">
              <a:rPr lang="nl-NL" smtClean="0"/>
              <a:pPr/>
              <a:t>26-3-2025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F828DF-CCA0-26BA-9513-81CFB8E71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1683" y="6105771"/>
            <a:ext cx="2093774" cy="411164"/>
          </a:xfrm>
          <a:prstGeom prst="rect">
            <a:avLst/>
          </a:prstGeom>
        </p:spPr>
      </p:pic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271E7DC8-B985-24C3-04B8-A4B78A054B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4706" y="1080083"/>
            <a:ext cx="5551733" cy="4923294"/>
          </a:xfrm>
          <a:custGeom>
            <a:avLst/>
            <a:gdLst>
              <a:gd name="connsiteX0" fmla="*/ 1702414 w 6047386"/>
              <a:gd name="connsiteY0" fmla="*/ 0 h 5362842"/>
              <a:gd name="connsiteX1" fmla="*/ 1702435 w 6047386"/>
              <a:gd name="connsiteY1" fmla="*/ 1 h 5362842"/>
              <a:gd name="connsiteX2" fmla="*/ 1710429 w 6047386"/>
              <a:gd name="connsiteY2" fmla="*/ 1 h 5362842"/>
              <a:gd name="connsiteX3" fmla="*/ 1710450 w 6047386"/>
              <a:gd name="connsiteY3" fmla="*/ 0 h 5362842"/>
              <a:gd name="connsiteX4" fmla="*/ 1710470 w 6047386"/>
              <a:gd name="connsiteY4" fmla="*/ 1 h 5362842"/>
              <a:gd name="connsiteX5" fmla="*/ 4329447 w 6047386"/>
              <a:gd name="connsiteY5" fmla="*/ 1 h 5362842"/>
              <a:gd name="connsiteX6" fmla="*/ 4329369 w 6047386"/>
              <a:gd name="connsiteY6" fmla="*/ 382 h 5362842"/>
              <a:gd name="connsiteX7" fmla="*/ 4336936 w 6047386"/>
              <a:gd name="connsiteY7" fmla="*/ 0 h 5362842"/>
              <a:gd name="connsiteX8" fmla="*/ 4340153 w 6047386"/>
              <a:gd name="connsiteY8" fmla="*/ 243 h 5362842"/>
              <a:gd name="connsiteX9" fmla="*/ 4344972 w 6047386"/>
              <a:gd name="connsiteY9" fmla="*/ 0 h 5362842"/>
              <a:gd name="connsiteX10" fmla="*/ 4944230 w 6047386"/>
              <a:gd name="connsiteY10" fmla="*/ 318623 h 5362842"/>
              <a:gd name="connsiteX11" fmla="*/ 4997041 w 6047386"/>
              <a:gd name="connsiteY11" fmla="*/ 415919 h 5362842"/>
              <a:gd name="connsiteX12" fmla="*/ 5001823 w 6047386"/>
              <a:gd name="connsiteY12" fmla="*/ 413268 h 5362842"/>
              <a:gd name="connsiteX13" fmla="*/ 5963854 w 6047386"/>
              <a:gd name="connsiteY13" fmla="*/ 2337328 h 5362842"/>
              <a:gd name="connsiteX14" fmla="*/ 5958290 w 6047386"/>
              <a:gd name="connsiteY14" fmla="*/ 2340625 h 5362842"/>
              <a:gd name="connsiteX15" fmla="*/ 5990594 w 6047386"/>
              <a:gd name="connsiteY15" fmla="*/ 2400140 h 5362842"/>
              <a:gd name="connsiteX16" fmla="*/ 6047386 w 6047386"/>
              <a:gd name="connsiteY16" fmla="*/ 2681440 h 5362842"/>
              <a:gd name="connsiteX17" fmla="*/ 5990594 w 6047386"/>
              <a:gd name="connsiteY17" fmla="*/ 2962740 h 5362842"/>
              <a:gd name="connsiteX18" fmla="*/ 5975162 w 6047386"/>
              <a:gd name="connsiteY18" fmla="*/ 2991170 h 5362842"/>
              <a:gd name="connsiteX19" fmla="*/ 5977029 w 6047386"/>
              <a:gd name="connsiteY19" fmla="*/ 2991604 h 5362842"/>
              <a:gd name="connsiteX20" fmla="*/ 4990546 w 6047386"/>
              <a:gd name="connsiteY20" fmla="*/ 4964569 h 5362842"/>
              <a:gd name="connsiteX21" fmla="*/ 4988111 w 6047386"/>
              <a:gd name="connsiteY21" fmla="*/ 4963373 h 5362842"/>
              <a:gd name="connsiteX22" fmla="*/ 4944230 w 6047386"/>
              <a:gd name="connsiteY22" fmla="*/ 5044219 h 5362842"/>
              <a:gd name="connsiteX23" fmla="*/ 4437015 w 6047386"/>
              <a:gd name="connsiteY23" fmla="*/ 5357036 h 5362842"/>
              <a:gd name="connsiteX24" fmla="*/ 4415238 w 6047386"/>
              <a:gd name="connsiteY24" fmla="*/ 5358410 h 5362842"/>
              <a:gd name="connsiteX25" fmla="*/ 4410826 w 6047386"/>
              <a:gd name="connsiteY25" fmla="*/ 5359111 h 5362842"/>
              <a:gd name="connsiteX26" fmla="*/ 4377205 w 6047386"/>
              <a:gd name="connsiteY26" fmla="*/ 5360809 h 5362842"/>
              <a:gd name="connsiteX27" fmla="*/ 4345147 w 6047386"/>
              <a:gd name="connsiteY27" fmla="*/ 5362831 h 5362842"/>
              <a:gd name="connsiteX28" fmla="*/ 4345146 w 6047386"/>
              <a:gd name="connsiteY28" fmla="*/ 5362841 h 5362842"/>
              <a:gd name="connsiteX29" fmla="*/ 4344987 w 6047386"/>
              <a:gd name="connsiteY29" fmla="*/ 5362841 h 5362842"/>
              <a:gd name="connsiteX30" fmla="*/ 4344972 w 6047386"/>
              <a:gd name="connsiteY30" fmla="*/ 5362842 h 5362842"/>
              <a:gd name="connsiteX31" fmla="*/ 4344953 w 6047386"/>
              <a:gd name="connsiteY31" fmla="*/ 5362841 h 5362842"/>
              <a:gd name="connsiteX32" fmla="*/ 4336957 w 6047386"/>
              <a:gd name="connsiteY32" fmla="*/ 5362841 h 5362842"/>
              <a:gd name="connsiteX33" fmla="*/ 4336936 w 6047386"/>
              <a:gd name="connsiteY33" fmla="*/ 5362842 h 5362842"/>
              <a:gd name="connsiteX34" fmla="*/ 4336916 w 6047386"/>
              <a:gd name="connsiteY34" fmla="*/ 5362841 h 5362842"/>
              <a:gd name="connsiteX35" fmla="*/ 1717939 w 6047386"/>
              <a:gd name="connsiteY35" fmla="*/ 5362841 h 5362842"/>
              <a:gd name="connsiteX36" fmla="*/ 1718017 w 6047386"/>
              <a:gd name="connsiteY36" fmla="*/ 5362460 h 5362842"/>
              <a:gd name="connsiteX37" fmla="*/ 1710450 w 6047386"/>
              <a:gd name="connsiteY37" fmla="*/ 5362842 h 5362842"/>
              <a:gd name="connsiteX38" fmla="*/ 1707234 w 6047386"/>
              <a:gd name="connsiteY38" fmla="*/ 5362599 h 5362842"/>
              <a:gd name="connsiteX39" fmla="*/ 1702414 w 6047386"/>
              <a:gd name="connsiteY39" fmla="*/ 5362842 h 5362842"/>
              <a:gd name="connsiteX40" fmla="*/ 1103156 w 6047386"/>
              <a:gd name="connsiteY40" fmla="*/ 5044219 h 5362842"/>
              <a:gd name="connsiteX41" fmla="*/ 1050345 w 6047386"/>
              <a:gd name="connsiteY41" fmla="*/ 4946923 h 5362842"/>
              <a:gd name="connsiteX42" fmla="*/ 1045563 w 6047386"/>
              <a:gd name="connsiteY42" fmla="*/ 4949574 h 5362842"/>
              <a:gd name="connsiteX43" fmla="*/ 83532 w 6047386"/>
              <a:gd name="connsiteY43" fmla="*/ 3025514 h 5362842"/>
              <a:gd name="connsiteX44" fmla="*/ 89096 w 6047386"/>
              <a:gd name="connsiteY44" fmla="*/ 3022217 h 5362842"/>
              <a:gd name="connsiteX45" fmla="*/ 56792 w 6047386"/>
              <a:gd name="connsiteY45" fmla="*/ 2962702 h 5362842"/>
              <a:gd name="connsiteX46" fmla="*/ 0 w 6047386"/>
              <a:gd name="connsiteY46" fmla="*/ 2681402 h 5362842"/>
              <a:gd name="connsiteX47" fmla="*/ 56792 w 6047386"/>
              <a:gd name="connsiteY47" fmla="*/ 2400102 h 5362842"/>
              <a:gd name="connsiteX48" fmla="*/ 72224 w 6047386"/>
              <a:gd name="connsiteY48" fmla="*/ 2371672 h 5362842"/>
              <a:gd name="connsiteX49" fmla="*/ 70357 w 6047386"/>
              <a:gd name="connsiteY49" fmla="*/ 2371238 h 5362842"/>
              <a:gd name="connsiteX50" fmla="*/ 1056840 w 6047386"/>
              <a:gd name="connsiteY50" fmla="*/ 398273 h 5362842"/>
              <a:gd name="connsiteX51" fmla="*/ 1059275 w 6047386"/>
              <a:gd name="connsiteY51" fmla="*/ 399469 h 5362842"/>
              <a:gd name="connsiteX52" fmla="*/ 1103156 w 6047386"/>
              <a:gd name="connsiteY52" fmla="*/ 318623 h 5362842"/>
              <a:gd name="connsiteX53" fmla="*/ 1610371 w 6047386"/>
              <a:gd name="connsiteY53" fmla="*/ 5806 h 5362842"/>
              <a:gd name="connsiteX54" fmla="*/ 1632149 w 6047386"/>
              <a:gd name="connsiteY54" fmla="*/ 4433 h 5362842"/>
              <a:gd name="connsiteX55" fmla="*/ 1636560 w 6047386"/>
              <a:gd name="connsiteY55" fmla="*/ 3731 h 5362842"/>
              <a:gd name="connsiteX56" fmla="*/ 1670179 w 6047386"/>
              <a:gd name="connsiteY56" fmla="*/ 2034 h 5362842"/>
              <a:gd name="connsiteX57" fmla="*/ 1702239 w 6047386"/>
              <a:gd name="connsiteY57" fmla="*/ 11 h 5362842"/>
              <a:gd name="connsiteX58" fmla="*/ 1702240 w 6047386"/>
              <a:gd name="connsiteY58" fmla="*/ 1 h 5362842"/>
              <a:gd name="connsiteX59" fmla="*/ 1702398 w 6047386"/>
              <a:gd name="connsiteY59" fmla="*/ 1 h 53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7386" h="5362842">
                <a:moveTo>
                  <a:pt x="1702414" y="0"/>
                </a:moveTo>
                <a:lnTo>
                  <a:pt x="1702435" y="1"/>
                </a:lnTo>
                <a:lnTo>
                  <a:pt x="1710429" y="1"/>
                </a:lnTo>
                <a:lnTo>
                  <a:pt x="1710450" y="0"/>
                </a:lnTo>
                <a:lnTo>
                  <a:pt x="1710470" y="1"/>
                </a:lnTo>
                <a:lnTo>
                  <a:pt x="4329447" y="1"/>
                </a:lnTo>
                <a:lnTo>
                  <a:pt x="4329369" y="382"/>
                </a:lnTo>
                <a:lnTo>
                  <a:pt x="4336936" y="0"/>
                </a:lnTo>
                <a:lnTo>
                  <a:pt x="4340153" y="243"/>
                </a:lnTo>
                <a:lnTo>
                  <a:pt x="4344972" y="0"/>
                </a:lnTo>
                <a:cubicBezTo>
                  <a:pt x="4594425" y="0"/>
                  <a:pt x="4814359" y="126388"/>
                  <a:pt x="4944230" y="318623"/>
                </a:cubicBezTo>
                <a:lnTo>
                  <a:pt x="4997041" y="415919"/>
                </a:lnTo>
                <a:lnTo>
                  <a:pt x="5001823" y="413268"/>
                </a:lnTo>
                <a:lnTo>
                  <a:pt x="5963854" y="2337328"/>
                </a:lnTo>
                <a:lnTo>
                  <a:pt x="5958290" y="2340625"/>
                </a:lnTo>
                <a:lnTo>
                  <a:pt x="5990594" y="2400140"/>
                </a:lnTo>
                <a:cubicBezTo>
                  <a:pt x="6027164" y="2486601"/>
                  <a:pt x="6047386" y="2581659"/>
                  <a:pt x="6047386" y="2681440"/>
                </a:cubicBezTo>
                <a:cubicBezTo>
                  <a:pt x="6047386" y="2781221"/>
                  <a:pt x="6027164" y="2876279"/>
                  <a:pt x="5990594" y="2962740"/>
                </a:cubicBezTo>
                <a:lnTo>
                  <a:pt x="5975162" y="2991170"/>
                </a:lnTo>
                <a:lnTo>
                  <a:pt x="5977029" y="2991604"/>
                </a:lnTo>
                <a:lnTo>
                  <a:pt x="4990546" y="4964569"/>
                </a:lnTo>
                <a:lnTo>
                  <a:pt x="4988111" y="4963373"/>
                </a:lnTo>
                <a:lnTo>
                  <a:pt x="4944230" y="5044219"/>
                </a:lnTo>
                <a:cubicBezTo>
                  <a:pt x="4830593" y="5212424"/>
                  <a:pt x="4648002" y="5330216"/>
                  <a:pt x="4437015" y="5357036"/>
                </a:cubicBezTo>
                <a:lnTo>
                  <a:pt x="4415238" y="5358410"/>
                </a:lnTo>
                <a:lnTo>
                  <a:pt x="4410826" y="5359111"/>
                </a:lnTo>
                <a:lnTo>
                  <a:pt x="4377205" y="5360809"/>
                </a:lnTo>
                <a:lnTo>
                  <a:pt x="4345147" y="5362831"/>
                </a:lnTo>
                <a:lnTo>
                  <a:pt x="4345146" y="5362841"/>
                </a:lnTo>
                <a:lnTo>
                  <a:pt x="4344987" y="5362841"/>
                </a:lnTo>
                <a:lnTo>
                  <a:pt x="4344972" y="5362842"/>
                </a:lnTo>
                <a:lnTo>
                  <a:pt x="4344953" y="5362841"/>
                </a:lnTo>
                <a:lnTo>
                  <a:pt x="4336957" y="5362841"/>
                </a:lnTo>
                <a:lnTo>
                  <a:pt x="4336936" y="5362842"/>
                </a:lnTo>
                <a:lnTo>
                  <a:pt x="4336916" y="5362841"/>
                </a:lnTo>
                <a:lnTo>
                  <a:pt x="1717939" y="5362841"/>
                </a:lnTo>
                <a:lnTo>
                  <a:pt x="1718017" y="5362460"/>
                </a:lnTo>
                <a:lnTo>
                  <a:pt x="1710450" y="5362842"/>
                </a:lnTo>
                <a:lnTo>
                  <a:pt x="1707234" y="5362599"/>
                </a:lnTo>
                <a:lnTo>
                  <a:pt x="1702414" y="5362842"/>
                </a:lnTo>
                <a:cubicBezTo>
                  <a:pt x="1452961" y="5362842"/>
                  <a:pt x="1233027" y="5236454"/>
                  <a:pt x="1103156" y="5044219"/>
                </a:cubicBezTo>
                <a:lnTo>
                  <a:pt x="1050345" y="4946923"/>
                </a:lnTo>
                <a:lnTo>
                  <a:pt x="1045563" y="4949574"/>
                </a:lnTo>
                <a:lnTo>
                  <a:pt x="83532" y="3025514"/>
                </a:lnTo>
                <a:lnTo>
                  <a:pt x="89096" y="3022217"/>
                </a:lnTo>
                <a:lnTo>
                  <a:pt x="56792" y="2962702"/>
                </a:lnTo>
                <a:cubicBezTo>
                  <a:pt x="20222" y="2876241"/>
                  <a:pt x="0" y="2781183"/>
                  <a:pt x="0" y="2681402"/>
                </a:cubicBezTo>
                <a:cubicBezTo>
                  <a:pt x="0" y="2581621"/>
                  <a:pt x="20222" y="2486563"/>
                  <a:pt x="56792" y="2400102"/>
                </a:cubicBezTo>
                <a:lnTo>
                  <a:pt x="72224" y="2371672"/>
                </a:lnTo>
                <a:lnTo>
                  <a:pt x="70357" y="2371238"/>
                </a:lnTo>
                <a:lnTo>
                  <a:pt x="1056840" y="398273"/>
                </a:lnTo>
                <a:lnTo>
                  <a:pt x="1059275" y="399469"/>
                </a:lnTo>
                <a:lnTo>
                  <a:pt x="1103156" y="318623"/>
                </a:lnTo>
                <a:cubicBezTo>
                  <a:pt x="1216793" y="150418"/>
                  <a:pt x="1399385" y="32626"/>
                  <a:pt x="1610371" y="5806"/>
                </a:cubicBezTo>
                <a:lnTo>
                  <a:pt x="1632149" y="4433"/>
                </a:lnTo>
                <a:lnTo>
                  <a:pt x="1636560" y="3731"/>
                </a:lnTo>
                <a:lnTo>
                  <a:pt x="1670179" y="2034"/>
                </a:lnTo>
                <a:lnTo>
                  <a:pt x="1702239" y="11"/>
                </a:lnTo>
                <a:lnTo>
                  <a:pt x="1702240" y="1"/>
                </a:lnTo>
                <a:lnTo>
                  <a:pt x="1702398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481216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E407F28-4F0E-6E72-E5DA-5E4B009BB6B0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67" y="1004887"/>
            <a:ext cx="10515600" cy="64135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73B462-645B-166F-C73D-1EBE26BDC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191" y="361950"/>
            <a:ext cx="588220" cy="600225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E875804-559E-9A53-90F2-D9056E468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0906" y="6430518"/>
            <a:ext cx="647281" cy="21762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FFFC3B5-8332-7D0F-7805-55FAD9E22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67" y="1825625"/>
            <a:ext cx="10515600" cy="4351338"/>
          </a:xfrm>
        </p:spPr>
        <p:txBody>
          <a:bodyPr/>
          <a:lstStyle>
            <a:lvl1pPr>
              <a:defRPr sz="26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>
              <a:defRPr sz="2200"/>
            </a:lvl2pPr>
            <a:lvl5pPr>
              <a:defRPr i="1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51478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A7A172C-C0BE-CEBC-DD51-65FCD99E72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7956" y="4663785"/>
            <a:ext cx="3100988" cy="33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i="1"/>
            </a:lvl5pPr>
          </a:lstStyle>
          <a:p>
            <a:pPr lvl="0"/>
            <a:r>
              <a:rPr lang="nl-NL"/>
              <a:t>Naam invoegen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EA30F42-9E59-6450-6CEF-CB33414CB7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317956" y="5518668"/>
            <a:ext cx="2291519" cy="706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Email en telefoonnummer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8D5031D-A80D-82A6-89E6-18FC1F4D27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317956" y="5176345"/>
            <a:ext cx="2291519" cy="337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Functienaam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DAA1025-0905-900F-4DF5-69DFE0D890E0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7736900" y="4663785"/>
            <a:ext cx="3100988" cy="33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i="1"/>
            </a:lvl5pPr>
          </a:lstStyle>
          <a:p>
            <a:pPr lvl="0"/>
            <a:r>
              <a:rPr lang="nl-NL"/>
              <a:t>Naam invoegen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89B32E-3AB0-4890-AAB6-C63509154E7D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7736900" y="5518668"/>
            <a:ext cx="2291519" cy="706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Email en telefoonnummer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CB2510B3-602A-AA34-87E5-58744115C426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7736900" y="5176345"/>
            <a:ext cx="2291519" cy="337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Functienaam</a:t>
            </a:r>
          </a:p>
        </p:txBody>
      </p:sp>
      <p:sp>
        <p:nvSpPr>
          <p:cNvPr id="2" name="Vrije vorm 1">
            <a:extLst>
              <a:ext uri="{FF2B5EF4-FFF2-40B4-BE49-F238E27FC236}">
                <a16:creationId xmlns:a16="http://schemas.microsoft.com/office/drawing/2014/main" id="{06277B60-5CD6-9602-6FC6-10D38FE54D69}"/>
              </a:ext>
            </a:extLst>
          </p:cNvPr>
          <p:cNvSpPr/>
          <p:nvPr userDrawn="1"/>
        </p:nvSpPr>
        <p:spPr>
          <a:xfrm>
            <a:off x="1647265" y="888638"/>
            <a:ext cx="816831" cy="816831"/>
          </a:xfrm>
          <a:custGeom>
            <a:avLst/>
            <a:gdLst>
              <a:gd name="connsiteX0" fmla="*/ 307921 w 615842"/>
              <a:gd name="connsiteY0" fmla="*/ 0 h 615842"/>
              <a:gd name="connsiteX1" fmla="*/ 615842 w 615842"/>
              <a:gd name="connsiteY1" fmla="*/ 307921 h 615842"/>
              <a:gd name="connsiteX2" fmla="*/ 615758 w 615842"/>
              <a:gd name="connsiteY2" fmla="*/ 308759 h 615842"/>
              <a:gd name="connsiteX3" fmla="*/ 615841 w 615842"/>
              <a:gd name="connsiteY3" fmla="*/ 308759 h 615842"/>
              <a:gd name="connsiteX4" fmla="*/ 615841 w 615842"/>
              <a:gd name="connsiteY4" fmla="*/ 615841 h 615842"/>
              <a:gd name="connsiteX5" fmla="*/ 307931 w 615842"/>
              <a:gd name="connsiteY5" fmla="*/ 615841 h 615842"/>
              <a:gd name="connsiteX6" fmla="*/ 307921 w 615842"/>
              <a:gd name="connsiteY6" fmla="*/ 615842 h 615842"/>
              <a:gd name="connsiteX7" fmla="*/ 307911 w 615842"/>
              <a:gd name="connsiteY7" fmla="*/ 615841 h 615842"/>
              <a:gd name="connsiteX8" fmla="*/ 286311 w 615842"/>
              <a:gd name="connsiteY8" fmla="*/ 615841 h 615842"/>
              <a:gd name="connsiteX9" fmla="*/ 286311 w 615842"/>
              <a:gd name="connsiteY9" fmla="*/ 613664 h 615842"/>
              <a:gd name="connsiteX10" fmla="*/ 245864 w 615842"/>
              <a:gd name="connsiteY10" fmla="*/ 609586 h 615842"/>
              <a:gd name="connsiteX11" fmla="*/ 0 w 615842"/>
              <a:gd name="connsiteY11" fmla="*/ 307921 h 615842"/>
              <a:gd name="connsiteX12" fmla="*/ 307921 w 615842"/>
              <a:gd name="connsiteY12" fmla="*/ 0 h 61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42" h="615842">
                <a:moveTo>
                  <a:pt x="307921" y="0"/>
                </a:moveTo>
                <a:cubicBezTo>
                  <a:pt x="477981" y="0"/>
                  <a:pt x="615842" y="137861"/>
                  <a:pt x="615842" y="307921"/>
                </a:cubicBezTo>
                <a:lnTo>
                  <a:pt x="615758" y="308759"/>
                </a:lnTo>
                <a:lnTo>
                  <a:pt x="615841" y="308759"/>
                </a:lnTo>
                <a:lnTo>
                  <a:pt x="615841" y="615841"/>
                </a:lnTo>
                <a:lnTo>
                  <a:pt x="307931" y="615841"/>
                </a:lnTo>
                <a:lnTo>
                  <a:pt x="307921" y="615842"/>
                </a:lnTo>
                <a:lnTo>
                  <a:pt x="307911" y="615841"/>
                </a:lnTo>
                <a:lnTo>
                  <a:pt x="286311" y="615841"/>
                </a:lnTo>
                <a:lnTo>
                  <a:pt x="286311" y="613664"/>
                </a:lnTo>
                <a:lnTo>
                  <a:pt x="245864" y="609586"/>
                </a:lnTo>
                <a:cubicBezTo>
                  <a:pt x="105550" y="580874"/>
                  <a:pt x="0" y="456724"/>
                  <a:pt x="0" y="307921"/>
                </a:cubicBezTo>
                <a:cubicBezTo>
                  <a:pt x="0" y="137861"/>
                  <a:pt x="137861" y="0"/>
                  <a:pt x="307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86E6C2F9-86D3-6CBB-ACF7-CA21073E7588}"/>
              </a:ext>
            </a:extLst>
          </p:cNvPr>
          <p:cNvSpPr/>
          <p:nvPr userDrawn="1"/>
        </p:nvSpPr>
        <p:spPr>
          <a:xfrm>
            <a:off x="7039536" y="888638"/>
            <a:ext cx="816831" cy="816831"/>
          </a:xfrm>
          <a:custGeom>
            <a:avLst/>
            <a:gdLst>
              <a:gd name="connsiteX0" fmla="*/ 307921 w 615842"/>
              <a:gd name="connsiteY0" fmla="*/ 0 h 615842"/>
              <a:gd name="connsiteX1" fmla="*/ 615842 w 615842"/>
              <a:gd name="connsiteY1" fmla="*/ 307921 h 615842"/>
              <a:gd name="connsiteX2" fmla="*/ 615758 w 615842"/>
              <a:gd name="connsiteY2" fmla="*/ 308759 h 615842"/>
              <a:gd name="connsiteX3" fmla="*/ 615841 w 615842"/>
              <a:gd name="connsiteY3" fmla="*/ 308759 h 615842"/>
              <a:gd name="connsiteX4" fmla="*/ 615841 w 615842"/>
              <a:gd name="connsiteY4" fmla="*/ 615841 h 615842"/>
              <a:gd name="connsiteX5" fmla="*/ 307931 w 615842"/>
              <a:gd name="connsiteY5" fmla="*/ 615841 h 615842"/>
              <a:gd name="connsiteX6" fmla="*/ 307921 w 615842"/>
              <a:gd name="connsiteY6" fmla="*/ 615842 h 615842"/>
              <a:gd name="connsiteX7" fmla="*/ 307911 w 615842"/>
              <a:gd name="connsiteY7" fmla="*/ 615841 h 615842"/>
              <a:gd name="connsiteX8" fmla="*/ 286311 w 615842"/>
              <a:gd name="connsiteY8" fmla="*/ 615841 h 615842"/>
              <a:gd name="connsiteX9" fmla="*/ 286311 w 615842"/>
              <a:gd name="connsiteY9" fmla="*/ 613664 h 615842"/>
              <a:gd name="connsiteX10" fmla="*/ 245864 w 615842"/>
              <a:gd name="connsiteY10" fmla="*/ 609586 h 615842"/>
              <a:gd name="connsiteX11" fmla="*/ 0 w 615842"/>
              <a:gd name="connsiteY11" fmla="*/ 307921 h 615842"/>
              <a:gd name="connsiteX12" fmla="*/ 307921 w 615842"/>
              <a:gd name="connsiteY12" fmla="*/ 0 h 61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42" h="615842">
                <a:moveTo>
                  <a:pt x="307921" y="0"/>
                </a:moveTo>
                <a:cubicBezTo>
                  <a:pt x="477981" y="0"/>
                  <a:pt x="615842" y="137861"/>
                  <a:pt x="615842" y="307921"/>
                </a:cubicBezTo>
                <a:lnTo>
                  <a:pt x="615758" y="308759"/>
                </a:lnTo>
                <a:lnTo>
                  <a:pt x="615841" y="308759"/>
                </a:lnTo>
                <a:lnTo>
                  <a:pt x="615841" y="615841"/>
                </a:lnTo>
                <a:lnTo>
                  <a:pt x="307931" y="615841"/>
                </a:lnTo>
                <a:lnTo>
                  <a:pt x="307921" y="615842"/>
                </a:lnTo>
                <a:lnTo>
                  <a:pt x="307911" y="615841"/>
                </a:lnTo>
                <a:lnTo>
                  <a:pt x="286311" y="615841"/>
                </a:lnTo>
                <a:lnTo>
                  <a:pt x="286311" y="613664"/>
                </a:lnTo>
                <a:lnTo>
                  <a:pt x="245864" y="609586"/>
                </a:lnTo>
                <a:cubicBezTo>
                  <a:pt x="105550" y="580874"/>
                  <a:pt x="0" y="456724"/>
                  <a:pt x="0" y="307921"/>
                </a:cubicBezTo>
                <a:cubicBezTo>
                  <a:pt x="0" y="137861"/>
                  <a:pt x="137861" y="0"/>
                  <a:pt x="307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A3E346-D62C-9D75-8C6A-DE5CDD479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4589" y="6404748"/>
            <a:ext cx="648208" cy="217932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3ED6C20-9038-19A6-D6E4-E4DF2CD06E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0596" y="1086523"/>
            <a:ext cx="3849443" cy="3413698"/>
          </a:xfrm>
          <a:custGeom>
            <a:avLst/>
            <a:gdLst>
              <a:gd name="connsiteX0" fmla="*/ 1702414 w 6047386"/>
              <a:gd name="connsiteY0" fmla="*/ 0 h 5362842"/>
              <a:gd name="connsiteX1" fmla="*/ 1702435 w 6047386"/>
              <a:gd name="connsiteY1" fmla="*/ 1 h 5362842"/>
              <a:gd name="connsiteX2" fmla="*/ 1710429 w 6047386"/>
              <a:gd name="connsiteY2" fmla="*/ 1 h 5362842"/>
              <a:gd name="connsiteX3" fmla="*/ 1710450 w 6047386"/>
              <a:gd name="connsiteY3" fmla="*/ 0 h 5362842"/>
              <a:gd name="connsiteX4" fmla="*/ 1710470 w 6047386"/>
              <a:gd name="connsiteY4" fmla="*/ 1 h 5362842"/>
              <a:gd name="connsiteX5" fmla="*/ 4329447 w 6047386"/>
              <a:gd name="connsiteY5" fmla="*/ 1 h 5362842"/>
              <a:gd name="connsiteX6" fmla="*/ 4329369 w 6047386"/>
              <a:gd name="connsiteY6" fmla="*/ 382 h 5362842"/>
              <a:gd name="connsiteX7" fmla="*/ 4336936 w 6047386"/>
              <a:gd name="connsiteY7" fmla="*/ 0 h 5362842"/>
              <a:gd name="connsiteX8" fmla="*/ 4340153 w 6047386"/>
              <a:gd name="connsiteY8" fmla="*/ 243 h 5362842"/>
              <a:gd name="connsiteX9" fmla="*/ 4344972 w 6047386"/>
              <a:gd name="connsiteY9" fmla="*/ 0 h 5362842"/>
              <a:gd name="connsiteX10" fmla="*/ 4944230 w 6047386"/>
              <a:gd name="connsiteY10" fmla="*/ 318623 h 5362842"/>
              <a:gd name="connsiteX11" fmla="*/ 4997041 w 6047386"/>
              <a:gd name="connsiteY11" fmla="*/ 415919 h 5362842"/>
              <a:gd name="connsiteX12" fmla="*/ 5001823 w 6047386"/>
              <a:gd name="connsiteY12" fmla="*/ 413268 h 5362842"/>
              <a:gd name="connsiteX13" fmla="*/ 5963854 w 6047386"/>
              <a:gd name="connsiteY13" fmla="*/ 2337328 h 5362842"/>
              <a:gd name="connsiteX14" fmla="*/ 5958290 w 6047386"/>
              <a:gd name="connsiteY14" fmla="*/ 2340625 h 5362842"/>
              <a:gd name="connsiteX15" fmla="*/ 5990594 w 6047386"/>
              <a:gd name="connsiteY15" fmla="*/ 2400140 h 5362842"/>
              <a:gd name="connsiteX16" fmla="*/ 6047386 w 6047386"/>
              <a:gd name="connsiteY16" fmla="*/ 2681440 h 5362842"/>
              <a:gd name="connsiteX17" fmla="*/ 5990594 w 6047386"/>
              <a:gd name="connsiteY17" fmla="*/ 2962740 h 5362842"/>
              <a:gd name="connsiteX18" fmla="*/ 5975162 w 6047386"/>
              <a:gd name="connsiteY18" fmla="*/ 2991170 h 5362842"/>
              <a:gd name="connsiteX19" fmla="*/ 5977029 w 6047386"/>
              <a:gd name="connsiteY19" fmla="*/ 2991604 h 5362842"/>
              <a:gd name="connsiteX20" fmla="*/ 4990546 w 6047386"/>
              <a:gd name="connsiteY20" fmla="*/ 4964569 h 5362842"/>
              <a:gd name="connsiteX21" fmla="*/ 4988111 w 6047386"/>
              <a:gd name="connsiteY21" fmla="*/ 4963373 h 5362842"/>
              <a:gd name="connsiteX22" fmla="*/ 4944230 w 6047386"/>
              <a:gd name="connsiteY22" fmla="*/ 5044219 h 5362842"/>
              <a:gd name="connsiteX23" fmla="*/ 4437015 w 6047386"/>
              <a:gd name="connsiteY23" fmla="*/ 5357036 h 5362842"/>
              <a:gd name="connsiteX24" fmla="*/ 4415238 w 6047386"/>
              <a:gd name="connsiteY24" fmla="*/ 5358410 h 5362842"/>
              <a:gd name="connsiteX25" fmla="*/ 4410826 w 6047386"/>
              <a:gd name="connsiteY25" fmla="*/ 5359111 h 5362842"/>
              <a:gd name="connsiteX26" fmla="*/ 4377205 w 6047386"/>
              <a:gd name="connsiteY26" fmla="*/ 5360809 h 5362842"/>
              <a:gd name="connsiteX27" fmla="*/ 4345147 w 6047386"/>
              <a:gd name="connsiteY27" fmla="*/ 5362831 h 5362842"/>
              <a:gd name="connsiteX28" fmla="*/ 4345146 w 6047386"/>
              <a:gd name="connsiteY28" fmla="*/ 5362841 h 5362842"/>
              <a:gd name="connsiteX29" fmla="*/ 4344987 w 6047386"/>
              <a:gd name="connsiteY29" fmla="*/ 5362841 h 5362842"/>
              <a:gd name="connsiteX30" fmla="*/ 4344972 w 6047386"/>
              <a:gd name="connsiteY30" fmla="*/ 5362842 h 5362842"/>
              <a:gd name="connsiteX31" fmla="*/ 4344953 w 6047386"/>
              <a:gd name="connsiteY31" fmla="*/ 5362841 h 5362842"/>
              <a:gd name="connsiteX32" fmla="*/ 4336957 w 6047386"/>
              <a:gd name="connsiteY32" fmla="*/ 5362841 h 5362842"/>
              <a:gd name="connsiteX33" fmla="*/ 4336936 w 6047386"/>
              <a:gd name="connsiteY33" fmla="*/ 5362842 h 5362842"/>
              <a:gd name="connsiteX34" fmla="*/ 4336916 w 6047386"/>
              <a:gd name="connsiteY34" fmla="*/ 5362841 h 5362842"/>
              <a:gd name="connsiteX35" fmla="*/ 1717939 w 6047386"/>
              <a:gd name="connsiteY35" fmla="*/ 5362841 h 5362842"/>
              <a:gd name="connsiteX36" fmla="*/ 1718017 w 6047386"/>
              <a:gd name="connsiteY36" fmla="*/ 5362460 h 5362842"/>
              <a:gd name="connsiteX37" fmla="*/ 1710450 w 6047386"/>
              <a:gd name="connsiteY37" fmla="*/ 5362842 h 5362842"/>
              <a:gd name="connsiteX38" fmla="*/ 1707234 w 6047386"/>
              <a:gd name="connsiteY38" fmla="*/ 5362599 h 5362842"/>
              <a:gd name="connsiteX39" fmla="*/ 1702414 w 6047386"/>
              <a:gd name="connsiteY39" fmla="*/ 5362842 h 5362842"/>
              <a:gd name="connsiteX40" fmla="*/ 1103156 w 6047386"/>
              <a:gd name="connsiteY40" fmla="*/ 5044219 h 5362842"/>
              <a:gd name="connsiteX41" fmla="*/ 1050345 w 6047386"/>
              <a:gd name="connsiteY41" fmla="*/ 4946923 h 5362842"/>
              <a:gd name="connsiteX42" fmla="*/ 1045563 w 6047386"/>
              <a:gd name="connsiteY42" fmla="*/ 4949574 h 5362842"/>
              <a:gd name="connsiteX43" fmla="*/ 83532 w 6047386"/>
              <a:gd name="connsiteY43" fmla="*/ 3025514 h 5362842"/>
              <a:gd name="connsiteX44" fmla="*/ 89096 w 6047386"/>
              <a:gd name="connsiteY44" fmla="*/ 3022217 h 5362842"/>
              <a:gd name="connsiteX45" fmla="*/ 56792 w 6047386"/>
              <a:gd name="connsiteY45" fmla="*/ 2962702 h 5362842"/>
              <a:gd name="connsiteX46" fmla="*/ 0 w 6047386"/>
              <a:gd name="connsiteY46" fmla="*/ 2681402 h 5362842"/>
              <a:gd name="connsiteX47" fmla="*/ 56792 w 6047386"/>
              <a:gd name="connsiteY47" fmla="*/ 2400102 h 5362842"/>
              <a:gd name="connsiteX48" fmla="*/ 72224 w 6047386"/>
              <a:gd name="connsiteY48" fmla="*/ 2371672 h 5362842"/>
              <a:gd name="connsiteX49" fmla="*/ 70357 w 6047386"/>
              <a:gd name="connsiteY49" fmla="*/ 2371238 h 5362842"/>
              <a:gd name="connsiteX50" fmla="*/ 1056840 w 6047386"/>
              <a:gd name="connsiteY50" fmla="*/ 398273 h 5362842"/>
              <a:gd name="connsiteX51" fmla="*/ 1059275 w 6047386"/>
              <a:gd name="connsiteY51" fmla="*/ 399469 h 5362842"/>
              <a:gd name="connsiteX52" fmla="*/ 1103156 w 6047386"/>
              <a:gd name="connsiteY52" fmla="*/ 318623 h 5362842"/>
              <a:gd name="connsiteX53" fmla="*/ 1610371 w 6047386"/>
              <a:gd name="connsiteY53" fmla="*/ 5806 h 5362842"/>
              <a:gd name="connsiteX54" fmla="*/ 1632149 w 6047386"/>
              <a:gd name="connsiteY54" fmla="*/ 4433 h 5362842"/>
              <a:gd name="connsiteX55" fmla="*/ 1636560 w 6047386"/>
              <a:gd name="connsiteY55" fmla="*/ 3731 h 5362842"/>
              <a:gd name="connsiteX56" fmla="*/ 1670179 w 6047386"/>
              <a:gd name="connsiteY56" fmla="*/ 2034 h 5362842"/>
              <a:gd name="connsiteX57" fmla="*/ 1702239 w 6047386"/>
              <a:gd name="connsiteY57" fmla="*/ 11 h 5362842"/>
              <a:gd name="connsiteX58" fmla="*/ 1702240 w 6047386"/>
              <a:gd name="connsiteY58" fmla="*/ 1 h 5362842"/>
              <a:gd name="connsiteX59" fmla="*/ 1702398 w 6047386"/>
              <a:gd name="connsiteY59" fmla="*/ 1 h 53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7386" h="5362842">
                <a:moveTo>
                  <a:pt x="1702414" y="0"/>
                </a:moveTo>
                <a:lnTo>
                  <a:pt x="1702435" y="1"/>
                </a:lnTo>
                <a:lnTo>
                  <a:pt x="1710429" y="1"/>
                </a:lnTo>
                <a:lnTo>
                  <a:pt x="1710450" y="0"/>
                </a:lnTo>
                <a:lnTo>
                  <a:pt x="1710470" y="1"/>
                </a:lnTo>
                <a:lnTo>
                  <a:pt x="4329447" y="1"/>
                </a:lnTo>
                <a:lnTo>
                  <a:pt x="4329369" y="382"/>
                </a:lnTo>
                <a:lnTo>
                  <a:pt x="4336936" y="0"/>
                </a:lnTo>
                <a:lnTo>
                  <a:pt x="4340153" y="243"/>
                </a:lnTo>
                <a:lnTo>
                  <a:pt x="4344972" y="0"/>
                </a:lnTo>
                <a:cubicBezTo>
                  <a:pt x="4594425" y="0"/>
                  <a:pt x="4814359" y="126388"/>
                  <a:pt x="4944230" y="318623"/>
                </a:cubicBezTo>
                <a:lnTo>
                  <a:pt x="4997041" y="415919"/>
                </a:lnTo>
                <a:lnTo>
                  <a:pt x="5001823" y="413268"/>
                </a:lnTo>
                <a:lnTo>
                  <a:pt x="5963854" y="2337328"/>
                </a:lnTo>
                <a:lnTo>
                  <a:pt x="5958290" y="2340625"/>
                </a:lnTo>
                <a:lnTo>
                  <a:pt x="5990594" y="2400140"/>
                </a:lnTo>
                <a:cubicBezTo>
                  <a:pt x="6027164" y="2486601"/>
                  <a:pt x="6047386" y="2581659"/>
                  <a:pt x="6047386" y="2681440"/>
                </a:cubicBezTo>
                <a:cubicBezTo>
                  <a:pt x="6047386" y="2781221"/>
                  <a:pt x="6027164" y="2876279"/>
                  <a:pt x="5990594" y="2962740"/>
                </a:cubicBezTo>
                <a:lnTo>
                  <a:pt x="5975162" y="2991170"/>
                </a:lnTo>
                <a:lnTo>
                  <a:pt x="5977029" y="2991604"/>
                </a:lnTo>
                <a:lnTo>
                  <a:pt x="4990546" y="4964569"/>
                </a:lnTo>
                <a:lnTo>
                  <a:pt x="4988111" y="4963373"/>
                </a:lnTo>
                <a:lnTo>
                  <a:pt x="4944230" y="5044219"/>
                </a:lnTo>
                <a:cubicBezTo>
                  <a:pt x="4830593" y="5212424"/>
                  <a:pt x="4648002" y="5330216"/>
                  <a:pt x="4437015" y="5357036"/>
                </a:cubicBezTo>
                <a:lnTo>
                  <a:pt x="4415238" y="5358410"/>
                </a:lnTo>
                <a:lnTo>
                  <a:pt x="4410826" y="5359111"/>
                </a:lnTo>
                <a:lnTo>
                  <a:pt x="4377205" y="5360809"/>
                </a:lnTo>
                <a:lnTo>
                  <a:pt x="4345147" y="5362831"/>
                </a:lnTo>
                <a:lnTo>
                  <a:pt x="4345146" y="5362841"/>
                </a:lnTo>
                <a:lnTo>
                  <a:pt x="4344987" y="5362841"/>
                </a:lnTo>
                <a:lnTo>
                  <a:pt x="4344972" y="5362842"/>
                </a:lnTo>
                <a:lnTo>
                  <a:pt x="4344953" y="5362841"/>
                </a:lnTo>
                <a:lnTo>
                  <a:pt x="4336957" y="5362841"/>
                </a:lnTo>
                <a:lnTo>
                  <a:pt x="4336936" y="5362842"/>
                </a:lnTo>
                <a:lnTo>
                  <a:pt x="4336916" y="5362841"/>
                </a:lnTo>
                <a:lnTo>
                  <a:pt x="1717939" y="5362841"/>
                </a:lnTo>
                <a:lnTo>
                  <a:pt x="1718017" y="5362460"/>
                </a:lnTo>
                <a:lnTo>
                  <a:pt x="1710450" y="5362842"/>
                </a:lnTo>
                <a:lnTo>
                  <a:pt x="1707234" y="5362599"/>
                </a:lnTo>
                <a:lnTo>
                  <a:pt x="1702414" y="5362842"/>
                </a:lnTo>
                <a:cubicBezTo>
                  <a:pt x="1452961" y="5362842"/>
                  <a:pt x="1233027" y="5236454"/>
                  <a:pt x="1103156" y="5044219"/>
                </a:cubicBezTo>
                <a:lnTo>
                  <a:pt x="1050345" y="4946923"/>
                </a:lnTo>
                <a:lnTo>
                  <a:pt x="1045563" y="4949574"/>
                </a:lnTo>
                <a:lnTo>
                  <a:pt x="83532" y="3025514"/>
                </a:lnTo>
                <a:lnTo>
                  <a:pt x="89096" y="3022217"/>
                </a:lnTo>
                <a:lnTo>
                  <a:pt x="56792" y="2962702"/>
                </a:lnTo>
                <a:cubicBezTo>
                  <a:pt x="20222" y="2876241"/>
                  <a:pt x="0" y="2781183"/>
                  <a:pt x="0" y="2681402"/>
                </a:cubicBezTo>
                <a:cubicBezTo>
                  <a:pt x="0" y="2581621"/>
                  <a:pt x="20222" y="2486563"/>
                  <a:pt x="56792" y="2400102"/>
                </a:cubicBezTo>
                <a:lnTo>
                  <a:pt x="72224" y="2371672"/>
                </a:lnTo>
                <a:lnTo>
                  <a:pt x="70357" y="2371238"/>
                </a:lnTo>
                <a:lnTo>
                  <a:pt x="1056840" y="398273"/>
                </a:lnTo>
                <a:lnTo>
                  <a:pt x="1059275" y="399469"/>
                </a:lnTo>
                <a:lnTo>
                  <a:pt x="1103156" y="318623"/>
                </a:lnTo>
                <a:cubicBezTo>
                  <a:pt x="1216793" y="150418"/>
                  <a:pt x="1399385" y="32626"/>
                  <a:pt x="1610371" y="5806"/>
                </a:cubicBezTo>
                <a:lnTo>
                  <a:pt x="1632149" y="4433"/>
                </a:lnTo>
                <a:lnTo>
                  <a:pt x="1636560" y="3731"/>
                </a:lnTo>
                <a:lnTo>
                  <a:pt x="1670179" y="2034"/>
                </a:lnTo>
                <a:lnTo>
                  <a:pt x="1702239" y="11"/>
                </a:lnTo>
                <a:lnTo>
                  <a:pt x="1702240" y="1"/>
                </a:lnTo>
                <a:lnTo>
                  <a:pt x="1702398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A7183E0-DEC0-58F6-2486-D914EF89F5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7985" y="1086523"/>
            <a:ext cx="3849443" cy="3413698"/>
          </a:xfrm>
          <a:custGeom>
            <a:avLst/>
            <a:gdLst>
              <a:gd name="connsiteX0" fmla="*/ 1702414 w 6047386"/>
              <a:gd name="connsiteY0" fmla="*/ 0 h 5362842"/>
              <a:gd name="connsiteX1" fmla="*/ 1702435 w 6047386"/>
              <a:gd name="connsiteY1" fmla="*/ 1 h 5362842"/>
              <a:gd name="connsiteX2" fmla="*/ 1710429 w 6047386"/>
              <a:gd name="connsiteY2" fmla="*/ 1 h 5362842"/>
              <a:gd name="connsiteX3" fmla="*/ 1710450 w 6047386"/>
              <a:gd name="connsiteY3" fmla="*/ 0 h 5362842"/>
              <a:gd name="connsiteX4" fmla="*/ 1710470 w 6047386"/>
              <a:gd name="connsiteY4" fmla="*/ 1 h 5362842"/>
              <a:gd name="connsiteX5" fmla="*/ 4329447 w 6047386"/>
              <a:gd name="connsiteY5" fmla="*/ 1 h 5362842"/>
              <a:gd name="connsiteX6" fmla="*/ 4329369 w 6047386"/>
              <a:gd name="connsiteY6" fmla="*/ 382 h 5362842"/>
              <a:gd name="connsiteX7" fmla="*/ 4336936 w 6047386"/>
              <a:gd name="connsiteY7" fmla="*/ 0 h 5362842"/>
              <a:gd name="connsiteX8" fmla="*/ 4340153 w 6047386"/>
              <a:gd name="connsiteY8" fmla="*/ 243 h 5362842"/>
              <a:gd name="connsiteX9" fmla="*/ 4344972 w 6047386"/>
              <a:gd name="connsiteY9" fmla="*/ 0 h 5362842"/>
              <a:gd name="connsiteX10" fmla="*/ 4944230 w 6047386"/>
              <a:gd name="connsiteY10" fmla="*/ 318623 h 5362842"/>
              <a:gd name="connsiteX11" fmla="*/ 4997041 w 6047386"/>
              <a:gd name="connsiteY11" fmla="*/ 415919 h 5362842"/>
              <a:gd name="connsiteX12" fmla="*/ 5001823 w 6047386"/>
              <a:gd name="connsiteY12" fmla="*/ 413268 h 5362842"/>
              <a:gd name="connsiteX13" fmla="*/ 5963854 w 6047386"/>
              <a:gd name="connsiteY13" fmla="*/ 2337328 h 5362842"/>
              <a:gd name="connsiteX14" fmla="*/ 5958290 w 6047386"/>
              <a:gd name="connsiteY14" fmla="*/ 2340625 h 5362842"/>
              <a:gd name="connsiteX15" fmla="*/ 5990594 w 6047386"/>
              <a:gd name="connsiteY15" fmla="*/ 2400140 h 5362842"/>
              <a:gd name="connsiteX16" fmla="*/ 6047386 w 6047386"/>
              <a:gd name="connsiteY16" fmla="*/ 2681440 h 5362842"/>
              <a:gd name="connsiteX17" fmla="*/ 5990594 w 6047386"/>
              <a:gd name="connsiteY17" fmla="*/ 2962740 h 5362842"/>
              <a:gd name="connsiteX18" fmla="*/ 5975162 w 6047386"/>
              <a:gd name="connsiteY18" fmla="*/ 2991170 h 5362842"/>
              <a:gd name="connsiteX19" fmla="*/ 5977029 w 6047386"/>
              <a:gd name="connsiteY19" fmla="*/ 2991604 h 5362842"/>
              <a:gd name="connsiteX20" fmla="*/ 4990546 w 6047386"/>
              <a:gd name="connsiteY20" fmla="*/ 4964569 h 5362842"/>
              <a:gd name="connsiteX21" fmla="*/ 4988111 w 6047386"/>
              <a:gd name="connsiteY21" fmla="*/ 4963373 h 5362842"/>
              <a:gd name="connsiteX22" fmla="*/ 4944230 w 6047386"/>
              <a:gd name="connsiteY22" fmla="*/ 5044219 h 5362842"/>
              <a:gd name="connsiteX23" fmla="*/ 4437015 w 6047386"/>
              <a:gd name="connsiteY23" fmla="*/ 5357036 h 5362842"/>
              <a:gd name="connsiteX24" fmla="*/ 4415238 w 6047386"/>
              <a:gd name="connsiteY24" fmla="*/ 5358410 h 5362842"/>
              <a:gd name="connsiteX25" fmla="*/ 4410826 w 6047386"/>
              <a:gd name="connsiteY25" fmla="*/ 5359111 h 5362842"/>
              <a:gd name="connsiteX26" fmla="*/ 4377205 w 6047386"/>
              <a:gd name="connsiteY26" fmla="*/ 5360809 h 5362842"/>
              <a:gd name="connsiteX27" fmla="*/ 4345147 w 6047386"/>
              <a:gd name="connsiteY27" fmla="*/ 5362831 h 5362842"/>
              <a:gd name="connsiteX28" fmla="*/ 4345146 w 6047386"/>
              <a:gd name="connsiteY28" fmla="*/ 5362841 h 5362842"/>
              <a:gd name="connsiteX29" fmla="*/ 4344987 w 6047386"/>
              <a:gd name="connsiteY29" fmla="*/ 5362841 h 5362842"/>
              <a:gd name="connsiteX30" fmla="*/ 4344972 w 6047386"/>
              <a:gd name="connsiteY30" fmla="*/ 5362842 h 5362842"/>
              <a:gd name="connsiteX31" fmla="*/ 4344953 w 6047386"/>
              <a:gd name="connsiteY31" fmla="*/ 5362841 h 5362842"/>
              <a:gd name="connsiteX32" fmla="*/ 4336957 w 6047386"/>
              <a:gd name="connsiteY32" fmla="*/ 5362841 h 5362842"/>
              <a:gd name="connsiteX33" fmla="*/ 4336936 w 6047386"/>
              <a:gd name="connsiteY33" fmla="*/ 5362842 h 5362842"/>
              <a:gd name="connsiteX34" fmla="*/ 4336916 w 6047386"/>
              <a:gd name="connsiteY34" fmla="*/ 5362841 h 5362842"/>
              <a:gd name="connsiteX35" fmla="*/ 1717939 w 6047386"/>
              <a:gd name="connsiteY35" fmla="*/ 5362841 h 5362842"/>
              <a:gd name="connsiteX36" fmla="*/ 1718017 w 6047386"/>
              <a:gd name="connsiteY36" fmla="*/ 5362460 h 5362842"/>
              <a:gd name="connsiteX37" fmla="*/ 1710450 w 6047386"/>
              <a:gd name="connsiteY37" fmla="*/ 5362842 h 5362842"/>
              <a:gd name="connsiteX38" fmla="*/ 1707234 w 6047386"/>
              <a:gd name="connsiteY38" fmla="*/ 5362599 h 5362842"/>
              <a:gd name="connsiteX39" fmla="*/ 1702414 w 6047386"/>
              <a:gd name="connsiteY39" fmla="*/ 5362842 h 5362842"/>
              <a:gd name="connsiteX40" fmla="*/ 1103156 w 6047386"/>
              <a:gd name="connsiteY40" fmla="*/ 5044219 h 5362842"/>
              <a:gd name="connsiteX41" fmla="*/ 1050345 w 6047386"/>
              <a:gd name="connsiteY41" fmla="*/ 4946923 h 5362842"/>
              <a:gd name="connsiteX42" fmla="*/ 1045563 w 6047386"/>
              <a:gd name="connsiteY42" fmla="*/ 4949574 h 5362842"/>
              <a:gd name="connsiteX43" fmla="*/ 83532 w 6047386"/>
              <a:gd name="connsiteY43" fmla="*/ 3025514 h 5362842"/>
              <a:gd name="connsiteX44" fmla="*/ 89096 w 6047386"/>
              <a:gd name="connsiteY44" fmla="*/ 3022217 h 5362842"/>
              <a:gd name="connsiteX45" fmla="*/ 56792 w 6047386"/>
              <a:gd name="connsiteY45" fmla="*/ 2962702 h 5362842"/>
              <a:gd name="connsiteX46" fmla="*/ 0 w 6047386"/>
              <a:gd name="connsiteY46" fmla="*/ 2681402 h 5362842"/>
              <a:gd name="connsiteX47" fmla="*/ 56792 w 6047386"/>
              <a:gd name="connsiteY47" fmla="*/ 2400102 h 5362842"/>
              <a:gd name="connsiteX48" fmla="*/ 72224 w 6047386"/>
              <a:gd name="connsiteY48" fmla="*/ 2371672 h 5362842"/>
              <a:gd name="connsiteX49" fmla="*/ 70357 w 6047386"/>
              <a:gd name="connsiteY49" fmla="*/ 2371238 h 5362842"/>
              <a:gd name="connsiteX50" fmla="*/ 1056840 w 6047386"/>
              <a:gd name="connsiteY50" fmla="*/ 398273 h 5362842"/>
              <a:gd name="connsiteX51" fmla="*/ 1059275 w 6047386"/>
              <a:gd name="connsiteY51" fmla="*/ 399469 h 5362842"/>
              <a:gd name="connsiteX52" fmla="*/ 1103156 w 6047386"/>
              <a:gd name="connsiteY52" fmla="*/ 318623 h 5362842"/>
              <a:gd name="connsiteX53" fmla="*/ 1610371 w 6047386"/>
              <a:gd name="connsiteY53" fmla="*/ 5806 h 5362842"/>
              <a:gd name="connsiteX54" fmla="*/ 1632149 w 6047386"/>
              <a:gd name="connsiteY54" fmla="*/ 4433 h 5362842"/>
              <a:gd name="connsiteX55" fmla="*/ 1636560 w 6047386"/>
              <a:gd name="connsiteY55" fmla="*/ 3731 h 5362842"/>
              <a:gd name="connsiteX56" fmla="*/ 1670179 w 6047386"/>
              <a:gd name="connsiteY56" fmla="*/ 2034 h 5362842"/>
              <a:gd name="connsiteX57" fmla="*/ 1702239 w 6047386"/>
              <a:gd name="connsiteY57" fmla="*/ 11 h 5362842"/>
              <a:gd name="connsiteX58" fmla="*/ 1702240 w 6047386"/>
              <a:gd name="connsiteY58" fmla="*/ 1 h 5362842"/>
              <a:gd name="connsiteX59" fmla="*/ 1702398 w 6047386"/>
              <a:gd name="connsiteY59" fmla="*/ 1 h 53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7386" h="5362842">
                <a:moveTo>
                  <a:pt x="1702414" y="0"/>
                </a:moveTo>
                <a:lnTo>
                  <a:pt x="1702435" y="1"/>
                </a:lnTo>
                <a:lnTo>
                  <a:pt x="1710429" y="1"/>
                </a:lnTo>
                <a:lnTo>
                  <a:pt x="1710450" y="0"/>
                </a:lnTo>
                <a:lnTo>
                  <a:pt x="1710470" y="1"/>
                </a:lnTo>
                <a:lnTo>
                  <a:pt x="4329447" y="1"/>
                </a:lnTo>
                <a:lnTo>
                  <a:pt x="4329369" y="382"/>
                </a:lnTo>
                <a:lnTo>
                  <a:pt x="4336936" y="0"/>
                </a:lnTo>
                <a:lnTo>
                  <a:pt x="4340153" y="243"/>
                </a:lnTo>
                <a:lnTo>
                  <a:pt x="4344972" y="0"/>
                </a:lnTo>
                <a:cubicBezTo>
                  <a:pt x="4594425" y="0"/>
                  <a:pt x="4814359" y="126388"/>
                  <a:pt x="4944230" y="318623"/>
                </a:cubicBezTo>
                <a:lnTo>
                  <a:pt x="4997041" y="415919"/>
                </a:lnTo>
                <a:lnTo>
                  <a:pt x="5001823" y="413268"/>
                </a:lnTo>
                <a:lnTo>
                  <a:pt x="5963854" y="2337328"/>
                </a:lnTo>
                <a:lnTo>
                  <a:pt x="5958290" y="2340625"/>
                </a:lnTo>
                <a:lnTo>
                  <a:pt x="5990594" y="2400140"/>
                </a:lnTo>
                <a:cubicBezTo>
                  <a:pt x="6027164" y="2486601"/>
                  <a:pt x="6047386" y="2581659"/>
                  <a:pt x="6047386" y="2681440"/>
                </a:cubicBezTo>
                <a:cubicBezTo>
                  <a:pt x="6047386" y="2781221"/>
                  <a:pt x="6027164" y="2876279"/>
                  <a:pt x="5990594" y="2962740"/>
                </a:cubicBezTo>
                <a:lnTo>
                  <a:pt x="5975162" y="2991170"/>
                </a:lnTo>
                <a:lnTo>
                  <a:pt x="5977029" y="2991604"/>
                </a:lnTo>
                <a:lnTo>
                  <a:pt x="4990546" y="4964569"/>
                </a:lnTo>
                <a:lnTo>
                  <a:pt x="4988111" y="4963373"/>
                </a:lnTo>
                <a:lnTo>
                  <a:pt x="4944230" y="5044219"/>
                </a:lnTo>
                <a:cubicBezTo>
                  <a:pt x="4830593" y="5212424"/>
                  <a:pt x="4648002" y="5330216"/>
                  <a:pt x="4437015" y="5357036"/>
                </a:cubicBezTo>
                <a:lnTo>
                  <a:pt x="4415238" y="5358410"/>
                </a:lnTo>
                <a:lnTo>
                  <a:pt x="4410826" y="5359111"/>
                </a:lnTo>
                <a:lnTo>
                  <a:pt x="4377205" y="5360809"/>
                </a:lnTo>
                <a:lnTo>
                  <a:pt x="4345147" y="5362831"/>
                </a:lnTo>
                <a:lnTo>
                  <a:pt x="4345146" y="5362841"/>
                </a:lnTo>
                <a:lnTo>
                  <a:pt x="4344987" y="5362841"/>
                </a:lnTo>
                <a:lnTo>
                  <a:pt x="4344972" y="5362842"/>
                </a:lnTo>
                <a:lnTo>
                  <a:pt x="4344953" y="5362841"/>
                </a:lnTo>
                <a:lnTo>
                  <a:pt x="4336957" y="5362841"/>
                </a:lnTo>
                <a:lnTo>
                  <a:pt x="4336936" y="5362842"/>
                </a:lnTo>
                <a:lnTo>
                  <a:pt x="4336916" y="5362841"/>
                </a:lnTo>
                <a:lnTo>
                  <a:pt x="1717939" y="5362841"/>
                </a:lnTo>
                <a:lnTo>
                  <a:pt x="1718017" y="5362460"/>
                </a:lnTo>
                <a:lnTo>
                  <a:pt x="1710450" y="5362842"/>
                </a:lnTo>
                <a:lnTo>
                  <a:pt x="1707234" y="5362599"/>
                </a:lnTo>
                <a:lnTo>
                  <a:pt x="1702414" y="5362842"/>
                </a:lnTo>
                <a:cubicBezTo>
                  <a:pt x="1452961" y="5362842"/>
                  <a:pt x="1233027" y="5236454"/>
                  <a:pt x="1103156" y="5044219"/>
                </a:cubicBezTo>
                <a:lnTo>
                  <a:pt x="1050345" y="4946923"/>
                </a:lnTo>
                <a:lnTo>
                  <a:pt x="1045563" y="4949574"/>
                </a:lnTo>
                <a:lnTo>
                  <a:pt x="83532" y="3025514"/>
                </a:lnTo>
                <a:lnTo>
                  <a:pt x="89096" y="3022217"/>
                </a:lnTo>
                <a:lnTo>
                  <a:pt x="56792" y="2962702"/>
                </a:lnTo>
                <a:cubicBezTo>
                  <a:pt x="20222" y="2876241"/>
                  <a:pt x="0" y="2781183"/>
                  <a:pt x="0" y="2681402"/>
                </a:cubicBezTo>
                <a:cubicBezTo>
                  <a:pt x="0" y="2581621"/>
                  <a:pt x="20222" y="2486563"/>
                  <a:pt x="56792" y="2400102"/>
                </a:cubicBezTo>
                <a:lnTo>
                  <a:pt x="72224" y="2371672"/>
                </a:lnTo>
                <a:lnTo>
                  <a:pt x="70357" y="2371238"/>
                </a:lnTo>
                <a:lnTo>
                  <a:pt x="1056840" y="398273"/>
                </a:lnTo>
                <a:lnTo>
                  <a:pt x="1059275" y="399469"/>
                </a:lnTo>
                <a:lnTo>
                  <a:pt x="1103156" y="318623"/>
                </a:lnTo>
                <a:cubicBezTo>
                  <a:pt x="1216793" y="150418"/>
                  <a:pt x="1399385" y="32626"/>
                  <a:pt x="1610371" y="5806"/>
                </a:cubicBezTo>
                <a:lnTo>
                  <a:pt x="1632149" y="4433"/>
                </a:lnTo>
                <a:lnTo>
                  <a:pt x="1636560" y="3731"/>
                </a:lnTo>
                <a:lnTo>
                  <a:pt x="1670179" y="2034"/>
                </a:lnTo>
                <a:lnTo>
                  <a:pt x="1702239" y="11"/>
                </a:lnTo>
                <a:lnTo>
                  <a:pt x="1702240" y="1"/>
                </a:lnTo>
                <a:lnTo>
                  <a:pt x="1702398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492539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A7A172C-C0BE-CEBC-DD51-65FCD99E72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7956" y="4663785"/>
            <a:ext cx="3100988" cy="33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i="1"/>
            </a:lvl5pPr>
          </a:lstStyle>
          <a:p>
            <a:pPr lvl="0"/>
            <a:r>
              <a:rPr lang="nl-NL"/>
              <a:t>Naam invoegen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EA30F42-9E59-6450-6CEF-CB33414CB7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317956" y="5518668"/>
            <a:ext cx="2291519" cy="706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Email en telefoonnummer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8D5031D-A80D-82A6-89E6-18FC1F4D27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317956" y="5176345"/>
            <a:ext cx="2291519" cy="337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Functienaam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DAA1025-0905-900F-4DF5-69DFE0D890E0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7736900" y="4663785"/>
            <a:ext cx="3100988" cy="33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i="1"/>
            </a:lvl5pPr>
          </a:lstStyle>
          <a:p>
            <a:pPr lvl="0"/>
            <a:r>
              <a:rPr lang="nl-NL"/>
              <a:t>Naam invoegen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489B32E-3AB0-4890-AAB6-C63509154E7D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7736900" y="5518668"/>
            <a:ext cx="2291519" cy="706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Email en telefoonnummer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CB2510B3-602A-AA34-87E5-58744115C426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7736900" y="5176345"/>
            <a:ext cx="2291519" cy="337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Functienaam</a:t>
            </a:r>
          </a:p>
        </p:txBody>
      </p:sp>
      <p:sp>
        <p:nvSpPr>
          <p:cNvPr id="2" name="Vrije vorm 1">
            <a:extLst>
              <a:ext uri="{FF2B5EF4-FFF2-40B4-BE49-F238E27FC236}">
                <a16:creationId xmlns:a16="http://schemas.microsoft.com/office/drawing/2014/main" id="{06277B60-5CD6-9602-6FC6-10D38FE54D69}"/>
              </a:ext>
            </a:extLst>
          </p:cNvPr>
          <p:cNvSpPr/>
          <p:nvPr userDrawn="1"/>
        </p:nvSpPr>
        <p:spPr>
          <a:xfrm>
            <a:off x="1647265" y="888638"/>
            <a:ext cx="816831" cy="816831"/>
          </a:xfrm>
          <a:custGeom>
            <a:avLst/>
            <a:gdLst>
              <a:gd name="connsiteX0" fmla="*/ 307921 w 615842"/>
              <a:gd name="connsiteY0" fmla="*/ 0 h 615842"/>
              <a:gd name="connsiteX1" fmla="*/ 615842 w 615842"/>
              <a:gd name="connsiteY1" fmla="*/ 307921 h 615842"/>
              <a:gd name="connsiteX2" fmla="*/ 615758 w 615842"/>
              <a:gd name="connsiteY2" fmla="*/ 308759 h 615842"/>
              <a:gd name="connsiteX3" fmla="*/ 615841 w 615842"/>
              <a:gd name="connsiteY3" fmla="*/ 308759 h 615842"/>
              <a:gd name="connsiteX4" fmla="*/ 615841 w 615842"/>
              <a:gd name="connsiteY4" fmla="*/ 615841 h 615842"/>
              <a:gd name="connsiteX5" fmla="*/ 307931 w 615842"/>
              <a:gd name="connsiteY5" fmla="*/ 615841 h 615842"/>
              <a:gd name="connsiteX6" fmla="*/ 307921 w 615842"/>
              <a:gd name="connsiteY6" fmla="*/ 615842 h 615842"/>
              <a:gd name="connsiteX7" fmla="*/ 307911 w 615842"/>
              <a:gd name="connsiteY7" fmla="*/ 615841 h 615842"/>
              <a:gd name="connsiteX8" fmla="*/ 286311 w 615842"/>
              <a:gd name="connsiteY8" fmla="*/ 615841 h 615842"/>
              <a:gd name="connsiteX9" fmla="*/ 286311 w 615842"/>
              <a:gd name="connsiteY9" fmla="*/ 613664 h 615842"/>
              <a:gd name="connsiteX10" fmla="*/ 245864 w 615842"/>
              <a:gd name="connsiteY10" fmla="*/ 609586 h 615842"/>
              <a:gd name="connsiteX11" fmla="*/ 0 w 615842"/>
              <a:gd name="connsiteY11" fmla="*/ 307921 h 615842"/>
              <a:gd name="connsiteX12" fmla="*/ 307921 w 615842"/>
              <a:gd name="connsiteY12" fmla="*/ 0 h 61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42" h="615842">
                <a:moveTo>
                  <a:pt x="307921" y="0"/>
                </a:moveTo>
                <a:cubicBezTo>
                  <a:pt x="477981" y="0"/>
                  <a:pt x="615842" y="137861"/>
                  <a:pt x="615842" y="307921"/>
                </a:cubicBezTo>
                <a:lnTo>
                  <a:pt x="615758" y="308759"/>
                </a:lnTo>
                <a:lnTo>
                  <a:pt x="615841" y="308759"/>
                </a:lnTo>
                <a:lnTo>
                  <a:pt x="615841" y="615841"/>
                </a:lnTo>
                <a:lnTo>
                  <a:pt x="307931" y="615841"/>
                </a:lnTo>
                <a:lnTo>
                  <a:pt x="307921" y="615842"/>
                </a:lnTo>
                <a:lnTo>
                  <a:pt x="307911" y="615841"/>
                </a:lnTo>
                <a:lnTo>
                  <a:pt x="286311" y="615841"/>
                </a:lnTo>
                <a:lnTo>
                  <a:pt x="286311" y="613664"/>
                </a:lnTo>
                <a:lnTo>
                  <a:pt x="245864" y="609586"/>
                </a:lnTo>
                <a:cubicBezTo>
                  <a:pt x="105550" y="580874"/>
                  <a:pt x="0" y="456724"/>
                  <a:pt x="0" y="307921"/>
                </a:cubicBezTo>
                <a:cubicBezTo>
                  <a:pt x="0" y="137861"/>
                  <a:pt x="137861" y="0"/>
                  <a:pt x="307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86E6C2F9-86D3-6CBB-ACF7-CA21073E7588}"/>
              </a:ext>
            </a:extLst>
          </p:cNvPr>
          <p:cNvSpPr/>
          <p:nvPr userDrawn="1"/>
        </p:nvSpPr>
        <p:spPr>
          <a:xfrm>
            <a:off x="7039536" y="888638"/>
            <a:ext cx="816831" cy="816831"/>
          </a:xfrm>
          <a:custGeom>
            <a:avLst/>
            <a:gdLst>
              <a:gd name="connsiteX0" fmla="*/ 307921 w 615842"/>
              <a:gd name="connsiteY0" fmla="*/ 0 h 615842"/>
              <a:gd name="connsiteX1" fmla="*/ 615842 w 615842"/>
              <a:gd name="connsiteY1" fmla="*/ 307921 h 615842"/>
              <a:gd name="connsiteX2" fmla="*/ 615758 w 615842"/>
              <a:gd name="connsiteY2" fmla="*/ 308759 h 615842"/>
              <a:gd name="connsiteX3" fmla="*/ 615841 w 615842"/>
              <a:gd name="connsiteY3" fmla="*/ 308759 h 615842"/>
              <a:gd name="connsiteX4" fmla="*/ 615841 w 615842"/>
              <a:gd name="connsiteY4" fmla="*/ 615841 h 615842"/>
              <a:gd name="connsiteX5" fmla="*/ 307931 w 615842"/>
              <a:gd name="connsiteY5" fmla="*/ 615841 h 615842"/>
              <a:gd name="connsiteX6" fmla="*/ 307921 w 615842"/>
              <a:gd name="connsiteY6" fmla="*/ 615842 h 615842"/>
              <a:gd name="connsiteX7" fmla="*/ 307911 w 615842"/>
              <a:gd name="connsiteY7" fmla="*/ 615841 h 615842"/>
              <a:gd name="connsiteX8" fmla="*/ 286311 w 615842"/>
              <a:gd name="connsiteY8" fmla="*/ 615841 h 615842"/>
              <a:gd name="connsiteX9" fmla="*/ 286311 w 615842"/>
              <a:gd name="connsiteY9" fmla="*/ 613664 h 615842"/>
              <a:gd name="connsiteX10" fmla="*/ 245864 w 615842"/>
              <a:gd name="connsiteY10" fmla="*/ 609586 h 615842"/>
              <a:gd name="connsiteX11" fmla="*/ 0 w 615842"/>
              <a:gd name="connsiteY11" fmla="*/ 307921 h 615842"/>
              <a:gd name="connsiteX12" fmla="*/ 307921 w 615842"/>
              <a:gd name="connsiteY12" fmla="*/ 0 h 61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42" h="615842">
                <a:moveTo>
                  <a:pt x="307921" y="0"/>
                </a:moveTo>
                <a:cubicBezTo>
                  <a:pt x="477981" y="0"/>
                  <a:pt x="615842" y="137861"/>
                  <a:pt x="615842" y="307921"/>
                </a:cubicBezTo>
                <a:lnTo>
                  <a:pt x="615758" y="308759"/>
                </a:lnTo>
                <a:lnTo>
                  <a:pt x="615841" y="308759"/>
                </a:lnTo>
                <a:lnTo>
                  <a:pt x="615841" y="615841"/>
                </a:lnTo>
                <a:lnTo>
                  <a:pt x="307931" y="615841"/>
                </a:lnTo>
                <a:lnTo>
                  <a:pt x="307921" y="615842"/>
                </a:lnTo>
                <a:lnTo>
                  <a:pt x="307911" y="615841"/>
                </a:lnTo>
                <a:lnTo>
                  <a:pt x="286311" y="615841"/>
                </a:lnTo>
                <a:lnTo>
                  <a:pt x="286311" y="613664"/>
                </a:lnTo>
                <a:lnTo>
                  <a:pt x="245864" y="609586"/>
                </a:lnTo>
                <a:cubicBezTo>
                  <a:pt x="105550" y="580874"/>
                  <a:pt x="0" y="456724"/>
                  <a:pt x="0" y="307921"/>
                </a:cubicBezTo>
                <a:cubicBezTo>
                  <a:pt x="0" y="137861"/>
                  <a:pt x="137861" y="0"/>
                  <a:pt x="307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A3E346-D62C-9D75-8C6A-DE5CDD479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4589" y="6404748"/>
            <a:ext cx="648208" cy="217932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3ED6C20-9038-19A6-D6E4-E4DF2CD06E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0596" y="1086523"/>
            <a:ext cx="3849443" cy="3413698"/>
          </a:xfrm>
          <a:custGeom>
            <a:avLst/>
            <a:gdLst>
              <a:gd name="connsiteX0" fmla="*/ 1702414 w 6047386"/>
              <a:gd name="connsiteY0" fmla="*/ 0 h 5362842"/>
              <a:gd name="connsiteX1" fmla="*/ 1702435 w 6047386"/>
              <a:gd name="connsiteY1" fmla="*/ 1 h 5362842"/>
              <a:gd name="connsiteX2" fmla="*/ 1710429 w 6047386"/>
              <a:gd name="connsiteY2" fmla="*/ 1 h 5362842"/>
              <a:gd name="connsiteX3" fmla="*/ 1710450 w 6047386"/>
              <a:gd name="connsiteY3" fmla="*/ 0 h 5362842"/>
              <a:gd name="connsiteX4" fmla="*/ 1710470 w 6047386"/>
              <a:gd name="connsiteY4" fmla="*/ 1 h 5362842"/>
              <a:gd name="connsiteX5" fmla="*/ 4329447 w 6047386"/>
              <a:gd name="connsiteY5" fmla="*/ 1 h 5362842"/>
              <a:gd name="connsiteX6" fmla="*/ 4329369 w 6047386"/>
              <a:gd name="connsiteY6" fmla="*/ 382 h 5362842"/>
              <a:gd name="connsiteX7" fmla="*/ 4336936 w 6047386"/>
              <a:gd name="connsiteY7" fmla="*/ 0 h 5362842"/>
              <a:gd name="connsiteX8" fmla="*/ 4340153 w 6047386"/>
              <a:gd name="connsiteY8" fmla="*/ 243 h 5362842"/>
              <a:gd name="connsiteX9" fmla="*/ 4344972 w 6047386"/>
              <a:gd name="connsiteY9" fmla="*/ 0 h 5362842"/>
              <a:gd name="connsiteX10" fmla="*/ 4944230 w 6047386"/>
              <a:gd name="connsiteY10" fmla="*/ 318623 h 5362842"/>
              <a:gd name="connsiteX11" fmla="*/ 4997041 w 6047386"/>
              <a:gd name="connsiteY11" fmla="*/ 415919 h 5362842"/>
              <a:gd name="connsiteX12" fmla="*/ 5001823 w 6047386"/>
              <a:gd name="connsiteY12" fmla="*/ 413268 h 5362842"/>
              <a:gd name="connsiteX13" fmla="*/ 5963854 w 6047386"/>
              <a:gd name="connsiteY13" fmla="*/ 2337328 h 5362842"/>
              <a:gd name="connsiteX14" fmla="*/ 5958290 w 6047386"/>
              <a:gd name="connsiteY14" fmla="*/ 2340625 h 5362842"/>
              <a:gd name="connsiteX15" fmla="*/ 5990594 w 6047386"/>
              <a:gd name="connsiteY15" fmla="*/ 2400140 h 5362842"/>
              <a:gd name="connsiteX16" fmla="*/ 6047386 w 6047386"/>
              <a:gd name="connsiteY16" fmla="*/ 2681440 h 5362842"/>
              <a:gd name="connsiteX17" fmla="*/ 5990594 w 6047386"/>
              <a:gd name="connsiteY17" fmla="*/ 2962740 h 5362842"/>
              <a:gd name="connsiteX18" fmla="*/ 5975162 w 6047386"/>
              <a:gd name="connsiteY18" fmla="*/ 2991170 h 5362842"/>
              <a:gd name="connsiteX19" fmla="*/ 5977029 w 6047386"/>
              <a:gd name="connsiteY19" fmla="*/ 2991604 h 5362842"/>
              <a:gd name="connsiteX20" fmla="*/ 4990546 w 6047386"/>
              <a:gd name="connsiteY20" fmla="*/ 4964569 h 5362842"/>
              <a:gd name="connsiteX21" fmla="*/ 4988111 w 6047386"/>
              <a:gd name="connsiteY21" fmla="*/ 4963373 h 5362842"/>
              <a:gd name="connsiteX22" fmla="*/ 4944230 w 6047386"/>
              <a:gd name="connsiteY22" fmla="*/ 5044219 h 5362842"/>
              <a:gd name="connsiteX23" fmla="*/ 4437015 w 6047386"/>
              <a:gd name="connsiteY23" fmla="*/ 5357036 h 5362842"/>
              <a:gd name="connsiteX24" fmla="*/ 4415238 w 6047386"/>
              <a:gd name="connsiteY24" fmla="*/ 5358410 h 5362842"/>
              <a:gd name="connsiteX25" fmla="*/ 4410826 w 6047386"/>
              <a:gd name="connsiteY25" fmla="*/ 5359111 h 5362842"/>
              <a:gd name="connsiteX26" fmla="*/ 4377205 w 6047386"/>
              <a:gd name="connsiteY26" fmla="*/ 5360809 h 5362842"/>
              <a:gd name="connsiteX27" fmla="*/ 4345147 w 6047386"/>
              <a:gd name="connsiteY27" fmla="*/ 5362831 h 5362842"/>
              <a:gd name="connsiteX28" fmla="*/ 4345146 w 6047386"/>
              <a:gd name="connsiteY28" fmla="*/ 5362841 h 5362842"/>
              <a:gd name="connsiteX29" fmla="*/ 4344987 w 6047386"/>
              <a:gd name="connsiteY29" fmla="*/ 5362841 h 5362842"/>
              <a:gd name="connsiteX30" fmla="*/ 4344972 w 6047386"/>
              <a:gd name="connsiteY30" fmla="*/ 5362842 h 5362842"/>
              <a:gd name="connsiteX31" fmla="*/ 4344953 w 6047386"/>
              <a:gd name="connsiteY31" fmla="*/ 5362841 h 5362842"/>
              <a:gd name="connsiteX32" fmla="*/ 4336957 w 6047386"/>
              <a:gd name="connsiteY32" fmla="*/ 5362841 h 5362842"/>
              <a:gd name="connsiteX33" fmla="*/ 4336936 w 6047386"/>
              <a:gd name="connsiteY33" fmla="*/ 5362842 h 5362842"/>
              <a:gd name="connsiteX34" fmla="*/ 4336916 w 6047386"/>
              <a:gd name="connsiteY34" fmla="*/ 5362841 h 5362842"/>
              <a:gd name="connsiteX35" fmla="*/ 1717939 w 6047386"/>
              <a:gd name="connsiteY35" fmla="*/ 5362841 h 5362842"/>
              <a:gd name="connsiteX36" fmla="*/ 1718017 w 6047386"/>
              <a:gd name="connsiteY36" fmla="*/ 5362460 h 5362842"/>
              <a:gd name="connsiteX37" fmla="*/ 1710450 w 6047386"/>
              <a:gd name="connsiteY37" fmla="*/ 5362842 h 5362842"/>
              <a:gd name="connsiteX38" fmla="*/ 1707234 w 6047386"/>
              <a:gd name="connsiteY38" fmla="*/ 5362599 h 5362842"/>
              <a:gd name="connsiteX39" fmla="*/ 1702414 w 6047386"/>
              <a:gd name="connsiteY39" fmla="*/ 5362842 h 5362842"/>
              <a:gd name="connsiteX40" fmla="*/ 1103156 w 6047386"/>
              <a:gd name="connsiteY40" fmla="*/ 5044219 h 5362842"/>
              <a:gd name="connsiteX41" fmla="*/ 1050345 w 6047386"/>
              <a:gd name="connsiteY41" fmla="*/ 4946923 h 5362842"/>
              <a:gd name="connsiteX42" fmla="*/ 1045563 w 6047386"/>
              <a:gd name="connsiteY42" fmla="*/ 4949574 h 5362842"/>
              <a:gd name="connsiteX43" fmla="*/ 83532 w 6047386"/>
              <a:gd name="connsiteY43" fmla="*/ 3025514 h 5362842"/>
              <a:gd name="connsiteX44" fmla="*/ 89096 w 6047386"/>
              <a:gd name="connsiteY44" fmla="*/ 3022217 h 5362842"/>
              <a:gd name="connsiteX45" fmla="*/ 56792 w 6047386"/>
              <a:gd name="connsiteY45" fmla="*/ 2962702 h 5362842"/>
              <a:gd name="connsiteX46" fmla="*/ 0 w 6047386"/>
              <a:gd name="connsiteY46" fmla="*/ 2681402 h 5362842"/>
              <a:gd name="connsiteX47" fmla="*/ 56792 w 6047386"/>
              <a:gd name="connsiteY47" fmla="*/ 2400102 h 5362842"/>
              <a:gd name="connsiteX48" fmla="*/ 72224 w 6047386"/>
              <a:gd name="connsiteY48" fmla="*/ 2371672 h 5362842"/>
              <a:gd name="connsiteX49" fmla="*/ 70357 w 6047386"/>
              <a:gd name="connsiteY49" fmla="*/ 2371238 h 5362842"/>
              <a:gd name="connsiteX50" fmla="*/ 1056840 w 6047386"/>
              <a:gd name="connsiteY50" fmla="*/ 398273 h 5362842"/>
              <a:gd name="connsiteX51" fmla="*/ 1059275 w 6047386"/>
              <a:gd name="connsiteY51" fmla="*/ 399469 h 5362842"/>
              <a:gd name="connsiteX52" fmla="*/ 1103156 w 6047386"/>
              <a:gd name="connsiteY52" fmla="*/ 318623 h 5362842"/>
              <a:gd name="connsiteX53" fmla="*/ 1610371 w 6047386"/>
              <a:gd name="connsiteY53" fmla="*/ 5806 h 5362842"/>
              <a:gd name="connsiteX54" fmla="*/ 1632149 w 6047386"/>
              <a:gd name="connsiteY54" fmla="*/ 4433 h 5362842"/>
              <a:gd name="connsiteX55" fmla="*/ 1636560 w 6047386"/>
              <a:gd name="connsiteY55" fmla="*/ 3731 h 5362842"/>
              <a:gd name="connsiteX56" fmla="*/ 1670179 w 6047386"/>
              <a:gd name="connsiteY56" fmla="*/ 2034 h 5362842"/>
              <a:gd name="connsiteX57" fmla="*/ 1702239 w 6047386"/>
              <a:gd name="connsiteY57" fmla="*/ 11 h 5362842"/>
              <a:gd name="connsiteX58" fmla="*/ 1702240 w 6047386"/>
              <a:gd name="connsiteY58" fmla="*/ 1 h 5362842"/>
              <a:gd name="connsiteX59" fmla="*/ 1702398 w 6047386"/>
              <a:gd name="connsiteY59" fmla="*/ 1 h 53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7386" h="5362842">
                <a:moveTo>
                  <a:pt x="1702414" y="0"/>
                </a:moveTo>
                <a:lnTo>
                  <a:pt x="1702435" y="1"/>
                </a:lnTo>
                <a:lnTo>
                  <a:pt x="1710429" y="1"/>
                </a:lnTo>
                <a:lnTo>
                  <a:pt x="1710450" y="0"/>
                </a:lnTo>
                <a:lnTo>
                  <a:pt x="1710470" y="1"/>
                </a:lnTo>
                <a:lnTo>
                  <a:pt x="4329447" y="1"/>
                </a:lnTo>
                <a:lnTo>
                  <a:pt x="4329369" y="382"/>
                </a:lnTo>
                <a:lnTo>
                  <a:pt x="4336936" y="0"/>
                </a:lnTo>
                <a:lnTo>
                  <a:pt x="4340153" y="243"/>
                </a:lnTo>
                <a:lnTo>
                  <a:pt x="4344972" y="0"/>
                </a:lnTo>
                <a:cubicBezTo>
                  <a:pt x="4594425" y="0"/>
                  <a:pt x="4814359" y="126388"/>
                  <a:pt x="4944230" y="318623"/>
                </a:cubicBezTo>
                <a:lnTo>
                  <a:pt x="4997041" y="415919"/>
                </a:lnTo>
                <a:lnTo>
                  <a:pt x="5001823" y="413268"/>
                </a:lnTo>
                <a:lnTo>
                  <a:pt x="5963854" y="2337328"/>
                </a:lnTo>
                <a:lnTo>
                  <a:pt x="5958290" y="2340625"/>
                </a:lnTo>
                <a:lnTo>
                  <a:pt x="5990594" y="2400140"/>
                </a:lnTo>
                <a:cubicBezTo>
                  <a:pt x="6027164" y="2486601"/>
                  <a:pt x="6047386" y="2581659"/>
                  <a:pt x="6047386" y="2681440"/>
                </a:cubicBezTo>
                <a:cubicBezTo>
                  <a:pt x="6047386" y="2781221"/>
                  <a:pt x="6027164" y="2876279"/>
                  <a:pt x="5990594" y="2962740"/>
                </a:cubicBezTo>
                <a:lnTo>
                  <a:pt x="5975162" y="2991170"/>
                </a:lnTo>
                <a:lnTo>
                  <a:pt x="5977029" y="2991604"/>
                </a:lnTo>
                <a:lnTo>
                  <a:pt x="4990546" y="4964569"/>
                </a:lnTo>
                <a:lnTo>
                  <a:pt x="4988111" y="4963373"/>
                </a:lnTo>
                <a:lnTo>
                  <a:pt x="4944230" y="5044219"/>
                </a:lnTo>
                <a:cubicBezTo>
                  <a:pt x="4830593" y="5212424"/>
                  <a:pt x="4648002" y="5330216"/>
                  <a:pt x="4437015" y="5357036"/>
                </a:cubicBezTo>
                <a:lnTo>
                  <a:pt x="4415238" y="5358410"/>
                </a:lnTo>
                <a:lnTo>
                  <a:pt x="4410826" y="5359111"/>
                </a:lnTo>
                <a:lnTo>
                  <a:pt x="4377205" y="5360809"/>
                </a:lnTo>
                <a:lnTo>
                  <a:pt x="4345147" y="5362831"/>
                </a:lnTo>
                <a:lnTo>
                  <a:pt x="4345146" y="5362841"/>
                </a:lnTo>
                <a:lnTo>
                  <a:pt x="4344987" y="5362841"/>
                </a:lnTo>
                <a:lnTo>
                  <a:pt x="4344972" y="5362842"/>
                </a:lnTo>
                <a:lnTo>
                  <a:pt x="4344953" y="5362841"/>
                </a:lnTo>
                <a:lnTo>
                  <a:pt x="4336957" y="5362841"/>
                </a:lnTo>
                <a:lnTo>
                  <a:pt x="4336936" y="5362842"/>
                </a:lnTo>
                <a:lnTo>
                  <a:pt x="4336916" y="5362841"/>
                </a:lnTo>
                <a:lnTo>
                  <a:pt x="1717939" y="5362841"/>
                </a:lnTo>
                <a:lnTo>
                  <a:pt x="1718017" y="5362460"/>
                </a:lnTo>
                <a:lnTo>
                  <a:pt x="1710450" y="5362842"/>
                </a:lnTo>
                <a:lnTo>
                  <a:pt x="1707234" y="5362599"/>
                </a:lnTo>
                <a:lnTo>
                  <a:pt x="1702414" y="5362842"/>
                </a:lnTo>
                <a:cubicBezTo>
                  <a:pt x="1452961" y="5362842"/>
                  <a:pt x="1233027" y="5236454"/>
                  <a:pt x="1103156" y="5044219"/>
                </a:cubicBezTo>
                <a:lnTo>
                  <a:pt x="1050345" y="4946923"/>
                </a:lnTo>
                <a:lnTo>
                  <a:pt x="1045563" y="4949574"/>
                </a:lnTo>
                <a:lnTo>
                  <a:pt x="83532" y="3025514"/>
                </a:lnTo>
                <a:lnTo>
                  <a:pt x="89096" y="3022217"/>
                </a:lnTo>
                <a:lnTo>
                  <a:pt x="56792" y="2962702"/>
                </a:lnTo>
                <a:cubicBezTo>
                  <a:pt x="20222" y="2876241"/>
                  <a:pt x="0" y="2781183"/>
                  <a:pt x="0" y="2681402"/>
                </a:cubicBezTo>
                <a:cubicBezTo>
                  <a:pt x="0" y="2581621"/>
                  <a:pt x="20222" y="2486563"/>
                  <a:pt x="56792" y="2400102"/>
                </a:cubicBezTo>
                <a:lnTo>
                  <a:pt x="72224" y="2371672"/>
                </a:lnTo>
                <a:lnTo>
                  <a:pt x="70357" y="2371238"/>
                </a:lnTo>
                <a:lnTo>
                  <a:pt x="1056840" y="398273"/>
                </a:lnTo>
                <a:lnTo>
                  <a:pt x="1059275" y="399469"/>
                </a:lnTo>
                <a:lnTo>
                  <a:pt x="1103156" y="318623"/>
                </a:lnTo>
                <a:cubicBezTo>
                  <a:pt x="1216793" y="150418"/>
                  <a:pt x="1399385" y="32626"/>
                  <a:pt x="1610371" y="5806"/>
                </a:cubicBezTo>
                <a:lnTo>
                  <a:pt x="1632149" y="4433"/>
                </a:lnTo>
                <a:lnTo>
                  <a:pt x="1636560" y="3731"/>
                </a:lnTo>
                <a:lnTo>
                  <a:pt x="1670179" y="2034"/>
                </a:lnTo>
                <a:lnTo>
                  <a:pt x="1702239" y="11"/>
                </a:lnTo>
                <a:lnTo>
                  <a:pt x="1702240" y="1"/>
                </a:lnTo>
                <a:lnTo>
                  <a:pt x="1702398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A7183E0-DEC0-58F6-2486-D914EF89F5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7985" y="1086523"/>
            <a:ext cx="3849443" cy="3413698"/>
          </a:xfrm>
          <a:custGeom>
            <a:avLst/>
            <a:gdLst>
              <a:gd name="connsiteX0" fmla="*/ 1702414 w 6047386"/>
              <a:gd name="connsiteY0" fmla="*/ 0 h 5362842"/>
              <a:gd name="connsiteX1" fmla="*/ 1702435 w 6047386"/>
              <a:gd name="connsiteY1" fmla="*/ 1 h 5362842"/>
              <a:gd name="connsiteX2" fmla="*/ 1710429 w 6047386"/>
              <a:gd name="connsiteY2" fmla="*/ 1 h 5362842"/>
              <a:gd name="connsiteX3" fmla="*/ 1710450 w 6047386"/>
              <a:gd name="connsiteY3" fmla="*/ 0 h 5362842"/>
              <a:gd name="connsiteX4" fmla="*/ 1710470 w 6047386"/>
              <a:gd name="connsiteY4" fmla="*/ 1 h 5362842"/>
              <a:gd name="connsiteX5" fmla="*/ 4329447 w 6047386"/>
              <a:gd name="connsiteY5" fmla="*/ 1 h 5362842"/>
              <a:gd name="connsiteX6" fmla="*/ 4329369 w 6047386"/>
              <a:gd name="connsiteY6" fmla="*/ 382 h 5362842"/>
              <a:gd name="connsiteX7" fmla="*/ 4336936 w 6047386"/>
              <a:gd name="connsiteY7" fmla="*/ 0 h 5362842"/>
              <a:gd name="connsiteX8" fmla="*/ 4340153 w 6047386"/>
              <a:gd name="connsiteY8" fmla="*/ 243 h 5362842"/>
              <a:gd name="connsiteX9" fmla="*/ 4344972 w 6047386"/>
              <a:gd name="connsiteY9" fmla="*/ 0 h 5362842"/>
              <a:gd name="connsiteX10" fmla="*/ 4944230 w 6047386"/>
              <a:gd name="connsiteY10" fmla="*/ 318623 h 5362842"/>
              <a:gd name="connsiteX11" fmla="*/ 4997041 w 6047386"/>
              <a:gd name="connsiteY11" fmla="*/ 415919 h 5362842"/>
              <a:gd name="connsiteX12" fmla="*/ 5001823 w 6047386"/>
              <a:gd name="connsiteY12" fmla="*/ 413268 h 5362842"/>
              <a:gd name="connsiteX13" fmla="*/ 5963854 w 6047386"/>
              <a:gd name="connsiteY13" fmla="*/ 2337328 h 5362842"/>
              <a:gd name="connsiteX14" fmla="*/ 5958290 w 6047386"/>
              <a:gd name="connsiteY14" fmla="*/ 2340625 h 5362842"/>
              <a:gd name="connsiteX15" fmla="*/ 5990594 w 6047386"/>
              <a:gd name="connsiteY15" fmla="*/ 2400140 h 5362842"/>
              <a:gd name="connsiteX16" fmla="*/ 6047386 w 6047386"/>
              <a:gd name="connsiteY16" fmla="*/ 2681440 h 5362842"/>
              <a:gd name="connsiteX17" fmla="*/ 5990594 w 6047386"/>
              <a:gd name="connsiteY17" fmla="*/ 2962740 h 5362842"/>
              <a:gd name="connsiteX18" fmla="*/ 5975162 w 6047386"/>
              <a:gd name="connsiteY18" fmla="*/ 2991170 h 5362842"/>
              <a:gd name="connsiteX19" fmla="*/ 5977029 w 6047386"/>
              <a:gd name="connsiteY19" fmla="*/ 2991604 h 5362842"/>
              <a:gd name="connsiteX20" fmla="*/ 4990546 w 6047386"/>
              <a:gd name="connsiteY20" fmla="*/ 4964569 h 5362842"/>
              <a:gd name="connsiteX21" fmla="*/ 4988111 w 6047386"/>
              <a:gd name="connsiteY21" fmla="*/ 4963373 h 5362842"/>
              <a:gd name="connsiteX22" fmla="*/ 4944230 w 6047386"/>
              <a:gd name="connsiteY22" fmla="*/ 5044219 h 5362842"/>
              <a:gd name="connsiteX23" fmla="*/ 4437015 w 6047386"/>
              <a:gd name="connsiteY23" fmla="*/ 5357036 h 5362842"/>
              <a:gd name="connsiteX24" fmla="*/ 4415238 w 6047386"/>
              <a:gd name="connsiteY24" fmla="*/ 5358410 h 5362842"/>
              <a:gd name="connsiteX25" fmla="*/ 4410826 w 6047386"/>
              <a:gd name="connsiteY25" fmla="*/ 5359111 h 5362842"/>
              <a:gd name="connsiteX26" fmla="*/ 4377205 w 6047386"/>
              <a:gd name="connsiteY26" fmla="*/ 5360809 h 5362842"/>
              <a:gd name="connsiteX27" fmla="*/ 4345147 w 6047386"/>
              <a:gd name="connsiteY27" fmla="*/ 5362831 h 5362842"/>
              <a:gd name="connsiteX28" fmla="*/ 4345146 w 6047386"/>
              <a:gd name="connsiteY28" fmla="*/ 5362841 h 5362842"/>
              <a:gd name="connsiteX29" fmla="*/ 4344987 w 6047386"/>
              <a:gd name="connsiteY29" fmla="*/ 5362841 h 5362842"/>
              <a:gd name="connsiteX30" fmla="*/ 4344972 w 6047386"/>
              <a:gd name="connsiteY30" fmla="*/ 5362842 h 5362842"/>
              <a:gd name="connsiteX31" fmla="*/ 4344953 w 6047386"/>
              <a:gd name="connsiteY31" fmla="*/ 5362841 h 5362842"/>
              <a:gd name="connsiteX32" fmla="*/ 4336957 w 6047386"/>
              <a:gd name="connsiteY32" fmla="*/ 5362841 h 5362842"/>
              <a:gd name="connsiteX33" fmla="*/ 4336936 w 6047386"/>
              <a:gd name="connsiteY33" fmla="*/ 5362842 h 5362842"/>
              <a:gd name="connsiteX34" fmla="*/ 4336916 w 6047386"/>
              <a:gd name="connsiteY34" fmla="*/ 5362841 h 5362842"/>
              <a:gd name="connsiteX35" fmla="*/ 1717939 w 6047386"/>
              <a:gd name="connsiteY35" fmla="*/ 5362841 h 5362842"/>
              <a:gd name="connsiteX36" fmla="*/ 1718017 w 6047386"/>
              <a:gd name="connsiteY36" fmla="*/ 5362460 h 5362842"/>
              <a:gd name="connsiteX37" fmla="*/ 1710450 w 6047386"/>
              <a:gd name="connsiteY37" fmla="*/ 5362842 h 5362842"/>
              <a:gd name="connsiteX38" fmla="*/ 1707234 w 6047386"/>
              <a:gd name="connsiteY38" fmla="*/ 5362599 h 5362842"/>
              <a:gd name="connsiteX39" fmla="*/ 1702414 w 6047386"/>
              <a:gd name="connsiteY39" fmla="*/ 5362842 h 5362842"/>
              <a:gd name="connsiteX40" fmla="*/ 1103156 w 6047386"/>
              <a:gd name="connsiteY40" fmla="*/ 5044219 h 5362842"/>
              <a:gd name="connsiteX41" fmla="*/ 1050345 w 6047386"/>
              <a:gd name="connsiteY41" fmla="*/ 4946923 h 5362842"/>
              <a:gd name="connsiteX42" fmla="*/ 1045563 w 6047386"/>
              <a:gd name="connsiteY42" fmla="*/ 4949574 h 5362842"/>
              <a:gd name="connsiteX43" fmla="*/ 83532 w 6047386"/>
              <a:gd name="connsiteY43" fmla="*/ 3025514 h 5362842"/>
              <a:gd name="connsiteX44" fmla="*/ 89096 w 6047386"/>
              <a:gd name="connsiteY44" fmla="*/ 3022217 h 5362842"/>
              <a:gd name="connsiteX45" fmla="*/ 56792 w 6047386"/>
              <a:gd name="connsiteY45" fmla="*/ 2962702 h 5362842"/>
              <a:gd name="connsiteX46" fmla="*/ 0 w 6047386"/>
              <a:gd name="connsiteY46" fmla="*/ 2681402 h 5362842"/>
              <a:gd name="connsiteX47" fmla="*/ 56792 w 6047386"/>
              <a:gd name="connsiteY47" fmla="*/ 2400102 h 5362842"/>
              <a:gd name="connsiteX48" fmla="*/ 72224 w 6047386"/>
              <a:gd name="connsiteY48" fmla="*/ 2371672 h 5362842"/>
              <a:gd name="connsiteX49" fmla="*/ 70357 w 6047386"/>
              <a:gd name="connsiteY49" fmla="*/ 2371238 h 5362842"/>
              <a:gd name="connsiteX50" fmla="*/ 1056840 w 6047386"/>
              <a:gd name="connsiteY50" fmla="*/ 398273 h 5362842"/>
              <a:gd name="connsiteX51" fmla="*/ 1059275 w 6047386"/>
              <a:gd name="connsiteY51" fmla="*/ 399469 h 5362842"/>
              <a:gd name="connsiteX52" fmla="*/ 1103156 w 6047386"/>
              <a:gd name="connsiteY52" fmla="*/ 318623 h 5362842"/>
              <a:gd name="connsiteX53" fmla="*/ 1610371 w 6047386"/>
              <a:gd name="connsiteY53" fmla="*/ 5806 h 5362842"/>
              <a:gd name="connsiteX54" fmla="*/ 1632149 w 6047386"/>
              <a:gd name="connsiteY54" fmla="*/ 4433 h 5362842"/>
              <a:gd name="connsiteX55" fmla="*/ 1636560 w 6047386"/>
              <a:gd name="connsiteY55" fmla="*/ 3731 h 5362842"/>
              <a:gd name="connsiteX56" fmla="*/ 1670179 w 6047386"/>
              <a:gd name="connsiteY56" fmla="*/ 2034 h 5362842"/>
              <a:gd name="connsiteX57" fmla="*/ 1702239 w 6047386"/>
              <a:gd name="connsiteY57" fmla="*/ 11 h 5362842"/>
              <a:gd name="connsiteX58" fmla="*/ 1702240 w 6047386"/>
              <a:gd name="connsiteY58" fmla="*/ 1 h 5362842"/>
              <a:gd name="connsiteX59" fmla="*/ 1702398 w 6047386"/>
              <a:gd name="connsiteY59" fmla="*/ 1 h 53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7386" h="5362842">
                <a:moveTo>
                  <a:pt x="1702414" y="0"/>
                </a:moveTo>
                <a:lnTo>
                  <a:pt x="1702435" y="1"/>
                </a:lnTo>
                <a:lnTo>
                  <a:pt x="1710429" y="1"/>
                </a:lnTo>
                <a:lnTo>
                  <a:pt x="1710450" y="0"/>
                </a:lnTo>
                <a:lnTo>
                  <a:pt x="1710470" y="1"/>
                </a:lnTo>
                <a:lnTo>
                  <a:pt x="4329447" y="1"/>
                </a:lnTo>
                <a:lnTo>
                  <a:pt x="4329369" y="382"/>
                </a:lnTo>
                <a:lnTo>
                  <a:pt x="4336936" y="0"/>
                </a:lnTo>
                <a:lnTo>
                  <a:pt x="4340153" y="243"/>
                </a:lnTo>
                <a:lnTo>
                  <a:pt x="4344972" y="0"/>
                </a:lnTo>
                <a:cubicBezTo>
                  <a:pt x="4594425" y="0"/>
                  <a:pt x="4814359" y="126388"/>
                  <a:pt x="4944230" y="318623"/>
                </a:cubicBezTo>
                <a:lnTo>
                  <a:pt x="4997041" y="415919"/>
                </a:lnTo>
                <a:lnTo>
                  <a:pt x="5001823" y="413268"/>
                </a:lnTo>
                <a:lnTo>
                  <a:pt x="5963854" y="2337328"/>
                </a:lnTo>
                <a:lnTo>
                  <a:pt x="5958290" y="2340625"/>
                </a:lnTo>
                <a:lnTo>
                  <a:pt x="5990594" y="2400140"/>
                </a:lnTo>
                <a:cubicBezTo>
                  <a:pt x="6027164" y="2486601"/>
                  <a:pt x="6047386" y="2581659"/>
                  <a:pt x="6047386" y="2681440"/>
                </a:cubicBezTo>
                <a:cubicBezTo>
                  <a:pt x="6047386" y="2781221"/>
                  <a:pt x="6027164" y="2876279"/>
                  <a:pt x="5990594" y="2962740"/>
                </a:cubicBezTo>
                <a:lnTo>
                  <a:pt x="5975162" y="2991170"/>
                </a:lnTo>
                <a:lnTo>
                  <a:pt x="5977029" y="2991604"/>
                </a:lnTo>
                <a:lnTo>
                  <a:pt x="4990546" y="4964569"/>
                </a:lnTo>
                <a:lnTo>
                  <a:pt x="4988111" y="4963373"/>
                </a:lnTo>
                <a:lnTo>
                  <a:pt x="4944230" y="5044219"/>
                </a:lnTo>
                <a:cubicBezTo>
                  <a:pt x="4830593" y="5212424"/>
                  <a:pt x="4648002" y="5330216"/>
                  <a:pt x="4437015" y="5357036"/>
                </a:cubicBezTo>
                <a:lnTo>
                  <a:pt x="4415238" y="5358410"/>
                </a:lnTo>
                <a:lnTo>
                  <a:pt x="4410826" y="5359111"/>
                </a:lnTo>
                <a:lnTo>
                  <a:pt x="4377205" y="5360809"/>
                </a:lnTo>
                <a:lnTo>
                  <a:pt x="4345147" y="5362831"/>
                </a:lnTo>
                <a:lnTo>
                  <a:pt x="4345146" y="5362841"/>
                </a:lnTo>
                <a:lnTo>
                  <a:pt x="4344987" y="5362841"/>
                </a:lnTo>
                <a:lnTo>
                  <a:pt x="4344972" y="5362842"/>
                </a:lnTo>
                <a:lnTo>
                  <a:pt x="4344953" y="5362841"/>
                </a:lnTo>
                <a:lnTo>
                  <a:pt x="4336957" y="5362841"/>
                </a:lnTo>
                <a:lnTo>
                  <a:pt x="4336936" y="5362842"/>
                </a:lnTo>
                <a:lnTo>
                  <a:pt x="4336916" y="5362841"/>
                </a:lnTo>
                <a:lnTo>
                  <a:pt x="1717939" y="5362841"/>
                </a:lnTo>
                <a:lnTo>
                  <a:pt x="1718017" y="5362460"/>
                </a:lnTo>
                <a:lnTo>
                  <a:pt x="1710450" y="5362842"/>
                </a:lnTo>
                <a:lnTo>
                  <a:pt x="1707234" y="5362599"/>
                </a:lnTo>
                <a:lnTo>
                  <a:pt x="1702414" y="5362842"/>
                </a:lnTo>
                <a:cubicBezTo>
                  <a:pt x="1452961" y="5362842"/>
                  <a:pt x="1233027" y="5236454"/>
                  <a:pt x="1103156" y="5044219"/>
                </a:cubicBezTo>
                <a:lnTo>
                  <a:pt x="1050345" y="4946923"/>
                </a:lnTo>
                <a:lnTo>
                  <a:pt x="1045563" y="4949574"/>
                </a:lnTo>
                <a:lnTo>
                  <a:pt x="83532" y="3025514"/>
                </a:lnTo>
                <a:lnTo>
                  <a:pt x="89096" y="3022217"/>
                </a:lnTo>
                <a:lnTo>
                  <a:pt x="56792" y="2962702"/>
                </a:lnTo>
                <a:cubicBezTo>
                  <a:pt x="20222" y="2876241"/>
                  <a:pt x="0" y="2781183"/>
                  <a:pt x="0" y="2681402"/>
                </a:cubicBezTo>
                <a:cubicBezTo>
                  <a:pt x="0" y="2581621"/>
                  <a:pt x="20222" y="2486563"/>
                  <a:pt x="56792" y="2400102"/>
                </a:cubicBezTo>
                <a:lnTo>
                  <a:pt x="72224" y="2371672"/>
                </a:lnTo>
                <a:lnTo>
                  <a:pt x="70357" y="2371238"/>
                </a:lnTo>
                <a:lnTo>
                  <a:pt x="1056840" y="398273"/>
                </a:lnTo>
                <a:lnTo>
                  <a:pt x="1059275" y="399469"/>
                </a:lnTo>
                <a:lnTo>
                  <a:pt x="1103156" y="318623"/>
                </a:lnTo>
                <a:cubicBezTo>
                  <a:pt x="1216793" y="150418"/>
                  <a:pt x="1399385" y="32626"/>
                  <a:pt x="1610371" y="5806"/>
                </a:cubicBezTo>
                <a:lnTo>
                  <a:pt x="1632149" y="4433"/>
                </a:lnTo>
                <a:lnTo>
                  <a:pt x="1636560" y="3731"/>
                </a:lnTo>
                <a:lnTo>
                  <a:pt x="1670179" y="2034"/>
                </a:lnTo>
                <a:lnTo>
                  <a:pt x="1702239" y="11"/>
                </a:lnTo>
                <a:lnTo>
                  <a:pt x="1702240" y="1"/>
                </a:lnTo>
                <a:lnTo>
                  <a:pt x="1702398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34401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9AE887F-3BCE-1744-C026-7D52EEAD3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18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2A2EF74-EC97-75BA-212A-5EC47272EB3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67597C-ABDF-7C20-3DEA-76058CB68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386" y="6479190"/>
            <a:ext cx="647281" cy="2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2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2A2EF74-EC97-75BA-212A-5EC47272EB3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67597C-ABDF-7C20-3DEA-76058CB68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386" y="6479190"/>
            <a:ext cx="647281" cy="217620"/>
          </a:xfrm>
          <a:prstGeom prst="rect">
            <a:avLst/>
          </a:prstGeom>
        </p:spPr>
      </p:pic>
      <p:sp>
        <p:nvSpPr>
          <p:cNvPr id="9" name="Vrije vorm 8">
            <a:extLst>
              <a:ext uri="{FF2B5EF4-FFF2-40B4-BE49-F238E27FC236}">
                <a16:creationId xmlns:a16="http://schemas.microsoft.com/office/drawing/2014/main" id="{EB513C18-B3B3-109C-EE51-39492C99A487}"/>
              </a:ext>
            </a:extLst>
          </p:cNvPr>
          <p:cNvSpPr/>
          <p:nvPr userDrawn="1"/>
        </p:nvSpPr>
        <p:spPr>
          <a:xfrm>
            <a:off x="3399235" y="662334"/>
            <a:ext cx="5793833" cy="5137990"/>
          </a:xfrm>
          <a:custGeom>
            <a:avLst/>
            <a:gdLst>
              <a:gd name="connsiteX0" fmla="*/ 1631036 w 5793833"/>
              <a:gd name="connsiteY0" fmla="*/ 0 h 5137990"/>
              <a:gd name="connsiteX1" fmla="*/ 1631056 w 5793833"/>
              <a:gd name="connsiteY1" fmla="*/ 1 h 5137990"/>
              <a:gd name="connsiteX2" fmla="*/ 1638715 w 5793833"/>
              <a:gd name="connsiteY2" fmla="*/ 1 h 5137990"/>
              <a:gd name="connsiteX3" fmla="*/ 1638735 w 5793833"/>
              <a:gd name="connsiteY3" fmla="*/ 0 h 5137990"/>
              <a:gd name="connsiteX4" fmla="*/ 1638754 w 5793833"/>
              <a:gd name="connsiteY4" fmla="*/ 1 h 5137990"/>
              <a:gd name="connsiteX5" fmla="*/ 4147923 w 5793833"/>
              <a:gd name="connsiteY5" fmla="*/ 1 h 5137990"/>
              <a:gd name="connsiteX6" fmla="*/ 4147849 w 5793833"/>
              <a:gd name="connsiteY6" fmla="*/ 366 h 5137990"/>
              <a:gd name="connsiteX7" fmla="*/ 4155098 w 5793833"/>
              <a:gd name="connsiteY7" fmla="*/ 0 h 5137990"/>
              <a:gd name="connsiteX8" fmla="*/ 4158180 w 5793833"/>
              <a:gd name="connsiteY8" fmla="*/ 233 h 5137990"/>
              <a:gd name="connsiteX9" fmla="*/ 4162797 w 5793833"/>
              <a:gd name="connsiteY9" fmla="*/ 0 h 5137990"/>
              <a:gd name="connsiteX10" fmla="*/ 4736930 w 5793833"/>
              <a:gd name="connsiteY10" fmla="*/ 305264 h 5137990"/>
              <a:gd name="connsiteX11" fmla="*/ 4787527 w 5793833"/>
              <a:gd name="connsiteY11" fmla="*/ 398481 h 5137990"/>
              <a:gd name="connsiteX12" fmla="*/ 4792108 w 5793833"/>
              <a:gd name="connsiteY12" fmla="*/ 395941 h 5137990"/>
              <a:gd name="connsiteX13" fmla="*/ 5713803 w 5793833"/>
              <a:gd name="connsiteY13" fmla="*/ 2239329 h 5137990"/>
              <a:gd name="connsiteX14" fmla="*/ 5708473 w 5793833"/>
              <a:gd name="connsiteY14" fmla="*/ 2242488 h 5137990"/>
              <a:gd name="connsiteX15" fmla="*/ 5739422 w 5793833"/>
              <a:gd name="connsiteY15" fmla="*/ 2299508 h 5137990"/>
              <a:gd name="connsiteX16" fmla="*/ 5793833 w 5793833"/>
              <a:gd name="connsiteY16" fmla="*/ 2569013 h 5137990"/>
              <a:gd name="connsiteX17" fmla="*/ 5739422 w 5793833"/>
              <a:gd name="connsiteY17" fmla="*/ 2838519 h 5137990"/>
              <a:gd name="connsiteX18" fmla="*/ 5724637 w 5793833"/>
              <a:gd name="connsiteY18" fmla="*/ 2865757 h 5137990"/>
              <a:gd name="connsiteX19" fmla="*/ 5726426 w 5793833"/>
              <a:gd name="connsiteY19" fmla="*/ 2866173 h 5137990"/>
              <a:gd name="connsiteX20" fmla="*/ 4781304 w 5793833"/>
              <a:gd name="connsiteY20" fmla="*/ 4756416 h 5137990"/>
              <a:gd name="connsiteX21" fmla="*/ 4778971 w 5793833"/>
              <a:gd name="connsiteY21" fmla="*/ 4755270 h 5137990"/>
              <a:gd name="connsiteX22" fmla="*/ 4736930 w 5793833"/>
              <a:gd name="connsiteY22" fmla="*/ 4832726 h 5137990"/>
              <a:gd name="connsiteX23" fmla="*/ 4250981 w 5793833"/>
              <a:gd name="connsiteY23" fmla="*/ 5132428 h 5137990"/>
              <a:gd name="connsiteX24" fmla="*/ 4230117 w 5793833"/>
              <a:gd name="connsiteY24" fmla="*/ 5133744 h 5137990"/>
              <a:gd name="connsiteX25" fmla="*/ 4225890 w 5793833"/>
              <a:gd name="connsiteY25" fmla="*/ 5134416 h 5137990"/>
              <a:gd name="connsiteX26" fmla="*/ 4193679 w 5793833"/>
              <a:gd name="connsiteY26" fmla="*/ 5136042 h 5137990"/>
              <a:gd name="connsiteX27" fmla="*/ 4162965 w 5793833"/>
              <a:gd name="connsiteY27" fmla="*/ 5137980 h 5137990"/>
              <a:gd name="connsiteX28" fmla="*/ 4162964 w 5793833"/>
              <a:gd name="connsiteY28" fmla="*/ 5137989 h 5137990"/>
              <a:gd name="connsiteX29" fmla="*/ 4162812 w 5793833"/>
              <a:gd name="connsiteY29" fmla="*/ 5137989 h 5137990"/>
              <a:gd name="connsiteX30" fmla="*/ 4162797 w 5793833"/>
              <a:gd name="connsiteY30" fmla="*/ 5137990 h 5137990"/>
              <a:gd name="connsiteX31" fmla="*/ 4162779 w 5793833"/>
              <a:gd name="connsiteY31" fmla="*/ 5137989 h 5137990"/>
              <a:gd name="connsiteX32" fmla="*/ 4155118 w 5793833"/>
              <a:gd name="connsiteY32" fmla="*/ 5137989 h 5137990"/>
              <a:gd name="connsiteX33" fmla="*/ 4155098 w 5793833"/>
              <a:gd name="connsiteY33" fmla="*/ 5137990 h 5137990"/>
              <a:gd name="connsiteX34" fmla="*/ 4155079 w 5793833"/>
              <a:gd name="connsiteY34" fmla="*/ 5137989 h 5137990"/>
              <a:gd name="connsiteX35" fmla="*/ 1645910 w 5793833"/>
              <a:gd name="connsiteY35" fmla="*/ 5137989 h 5137990"/>
              <a:gd name="connsiteX36" fmla="*/ 1645985 w 5793833"/>
              <a:gd name="connsiteY36" fmla="*/ 5137624 h 5137990"/>
              <a:gd name="connsiteX37" fmla="*/ 1638735 w 5793833"/>
              <a:gd name="connsiteY37" fmla="*/ 5137990 h 5137990"/>
              <a:gd name="connsiteX38" fmla="*/ 1635654 w 5793833"/>
              <a:gd name="connsiteY38" fmla="*/ 5137757 h 5137990"/>
              <a:gd name="connsiteX39" fmla="*/ 1631036 w 5793833"/>
              <a:gd name="connsiteY39" fmla="*/ 5137990 h 5137990"/>
              <a:gd name="connsiteX40" fmla="*/ 1056903 w 5793833"/>
              <a:gd name="connsiteY40" fmla="*/ 4832726 h 5137990"/>
              <a:gd name="connsiteX41" fmla="*/ 1006307 w 5793833"/>
              <a:gd name="connsiteY41" fmla="*/ 4739510 h 5137990"/>
              <a:gd name="connsiteX42" fmla="*/ 1001725 w 5793833"/>
              <a:gd name="connsiteY42" fmla="*/ 4742050 h 5137990"/>
              <a:gd name="connsiteX43" fmla="*/ 80030 w 5793833"/>
              <a:gd name="connsiteY43" fmla="*/ 2898661 h 5137990"/>
              <a:gd name="connsiteX44" fmla="*/ 85361 w 5793833"/>
              <a:gd name="connsiteY44" fmla="*/ 2895502 h 5137990"/>
              <a:gd name="connsiteX45" fmla="*/ 54411 w 5793833"/>
              <a:gd name="connsiteY45" fmla="*/ 2838483 h 5137990"/>
              <a:gd name="connsiteX46" fmla="*/ 0 w 5793833"/>
              <a:gd name="connsiteY46" fmla="*/ 2568977 h 5137990"/>
              <a:gd name="connsiteX47" fmla="*/ 54411 w 5793833"/>
              <a:gd name="connsiteY47" fmla="*/ 2299471 h 5137990"/>
              <a:gd name="connsiteX48" fmla="*/ 69196 w 5793833"/>
              <a:gd name="connsiteY48" fmla="*/ 2272233 h 5137990"/>
              <a:gd name="connsiteX49" fmla="*/ 67407 w 5793833"/>
              <a:gd name="connsiteY49" fmla="*/ 2271817 h 5137990"/>
              <a:gd name="connsiteX50" fmla="*/ 1012529 w 5793833"/>
              <a:gd name="connsiteY50" fmla="*/ 381574 h 5137990"/>
              <a:gd name="connsiteX51" fmla="*/ 1014862 w 5793833"/>
              <a:gd name="connsiteY51" fmla="*/ 382720 h 5137990"/>
              <a:gd name="connsiteX52" fmla="*/ 1056903 w 5793833"/>
              <a:gd name="connsiteY52" fmla="*/ 305264 h 5137990"/>
              <a:gd name="connsiteX53" fmla="*/ 1542852 w 5793833"/>
              <a:gd name="connsiteY53" fmla="*/ 5563 h 5137990"/>
              <a:gd name="connsiteX54" fmla="*/ 1563717 w 5793833"/>
              <a:gd name="connsiteY54" fmla="*/ 4247 h 5137990"/>
              <a:gd name="connsiteX55" fmla="*/ 1567943 w 5793833"/>
              <a:gd name="connsiteY55" fmla="*/ 3575 h 5137990"/>
              <a:gd name="connsiteX56" fmla="*/ 1600152 w 5793833"/>
              <a:gd name="connsiteY56" fmla="*/ 1949 h 5137990"/>
              <a:gd name="connsiteX57" fmla="*/ 1630868 w 5793833"/>
              <a:gd name="connsiteY57" fmla="*/ 11 h 5137990"/>
              <a:gd name="connsiteX58" fmla="*/ 1630869 w 5793833"/>
              <a:gd name="connsiteY58" fmla="*/ 1 h 5137990"/>
              <a:gd name="connsiteX59" fmla="*/ 1631021 w 5793833"/>
              <a:gd name="connsiteY59" fmla="*/ 1 h 51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793833" h="5137990">
                <a:moveTo>
                  <a:pt x="1631036" y="0"/>
                </a:moveTo>
                <a:lnTo>
                  <a:pt x="1631056" y="1"/>
                </a:lnTo>
                <a:lnTo>
                  <a:pt x="1638715" y="1"/>
                </a:lnTo>
                <a:lnTo>
                  <a:pt x="1638735" y="0"/>
                </a:lnTo>
                <a:lnTo>
                  <a:pt x="1638754" y="1"/>
                </a:lnTo>
                <a:lnTo>
                  <a:pt x="4147923" y="1"/>
                </a:lnTo>
                <a:lnTo>
                  <a:pt x="4147849" y="366"/>
                </a:lnTo>
                <a:lnTo>
                  <a:pt x="4155098" y="0"/>
                </a:lnTo>
                <a:lnTo>
                  <a:pt x="4158180" y="233"/>
                </a:lnTo>
                <a:lnTo>
                  <a:pt x="4162797" y="0"/>
                </a:lnTo>
                <a:cubicBezTo>
                  <a:pt x="4401792" y="0"/>
                  <a:pt x="4612504" y="121089"/>
                  <a:pt x="4736930" y="305264"/>
                </a:cubicBezTo>
                <a:lnTo>
                  <a:pt x="4787527" y="398481"/>
                </a:lnTo>
                <a:lnTo>
                  <a:pt x="4792108" y="395941"/>
                </a:lnTo>
                <a:lnTo>
                  <a:pt x="5713803" y="2239329"/>
                </a:lnTo>
                <a:lnTo>
                  <a:pt x="5708473" y="2242488"/>
                </a:lnTo>
                <a:lnTo>
                  <a:pt x="5739422" y="2299508"/>
                </a:lnTo>
                <a:cubicBezTo>
                  <a:pt x="5774459" y="2382343"/>
                  <a:pt x="5793833" y="2473416"/>
                  <a:pt x="5793833" y="2569013"/>
                </a:cubicBezTo>
                <a:cubicBezTo>
                  <a:pt x="5793833" y="2664611"/>
                  <a:pt x="5774459" y="2755683"/>
                  <a:pt x="5739422" y="2838519"/>
                </a:cubicBezTo>
                <a:lnTo>
                  <a:pt x="5724637" y="2865757"/>
                </a:lnTo>
                <a:lnTo>
                  <a:pt x="5726426" y="2866173"/>
                </a:lnTo>
                <a:lnTo>
                  <a:pt x="4781304" y="4756416"/>
                </a:lnTo>
                <a:lnTo>
                  <a:pt x="4778971" y="4755270"/>
                </a:lnTo>
                <a:lnTo>
                  <a:pt x="4736930" y="4832726"/>
                </a:lnTo>
                <a:cubicBezTo>
                  <a:pt x="4628058" y="4993879"/>
                  <a:pt x="4453122" y="5106732"/>
                  <a:pt x="4250981" y="5132428"/>
                </a:cubicBezTo>
                <a:lnTo>
                  <a:pt x="4230117" y="5133744"/>
                </a:lnTo>
                <a:lnTo>
                  <a:pt x="4225890" y="5134416"/>
                </a:lnTo>
                <a:lnTo>
                  <a:pt x="4193679" y="5136042"/>
                </a:lnTo>
                <a:lnTo>
                  <a:pt x="4162965" y="5137980"/>
                </a:lnTo>
                <a:lnTo>
                  <a:pt x="4162964" y="5137989"/>
                </a:lnTo>
                <a:lnTo>
                  <a:pt x="4162812" y="5137989"/>
                </a:lnTo>
                <a:lnTo>
                  <a:pt x="4162797" y="5137990"/>
                </a:lnTo>
                <a:lnTo>
                  <a:pt x="4162779" y="5137989"/>
                </a:lnTo>
                <a:lnTo>
                  <a:pt x="4155118" y="5137989"/>
                </a:lnTo>
                <a:lnTo>
                  <a:pt x="4155098" y="5137990"/>
                </a:lnTo>
                <a:lnTo>
                  <a:pt x="4155079" y="5137989"/>
                </a:lnTo>
                <a:lnTo>
                  <a:pt x="1645910" y="5137989"/>
                </a:lnTo>
                <a:lnTo>
                  <a:pt x="1645985" y="5137624"/>
                </a:lnTo>
                <a:lnTo>
                  <a:pt x="1638735" y="5137990"/>
                </a:lnTo>
                <a:lnTo>
                  <a:pt x="1635654" y="5137757"/>
                </a:lnTo>
                <a:lnTo>
                  <a:pt x="1631036" y="5137990"/>
                </a:lnTo>
                <a:cubicBezTo>
                  <a:pt x="1392042" y="5137990"/>
                  <a:pt x="1181329" y="5016901"/>
                  <a:pt x="1056903" y="4832726"/>
                </a:cubicBezTo>
                <a:lnTo>
                  <a:pt x="1006307" y="4739510"/>
                </a:lnTo>
                <a:lnTo>
                  <a:pt x="1001725" y="4742050"/>
                </a:lnTo>
                <a:lnTo>
                  <a:pt x="80030" y="2898661"/>
                </a:lnTo>
                <a:lnTo>
                  <a:pt x="85361" y="2895502"/>
                </a:lnTo>
                <a:lnTo>
                  <a:pt x="54411" y="2838483"/>
                </a:lnTo>
                <a:cubicBezTo>
                  <a:pt x="19375" y="2755647"/>
                  <a:pt x="0" y="2664574"/>
                  <a:pt x="0" y="2568977"/>
                </a:cubicBezTo>
                <a:cubicBezTo>
                  <a:pt x="0" y="2473380"/>
                  <a:pt x="19375" y="2382307"/>
                  <a:pt x="54411" y="2299471"/>
                </a:cubicBezTo>
                <a:lnTo>
                  <a:pt x="69196" y="2272233"/>
                </a:lnTo>
                <a:lnTo>
                  <a:pt x="67407" y="2271817"/>
                </a:lnTo>
                <a:lnTo>
                  <a:pt x="1012529" y="381574"/>
                </a:lnTo>
                <a:lnTo>
                  <a:pt x="1014862" y="382720"/>
                </a:lnTo>
                <a:lnTo>
                  <a:pt x="1056903" y="305264"/>
                </a:lnTo>
                <a:cubicBezTo>
                  <a:pt x="1165776" y="144111"/>
                  <a:pt x="1340712" y="31258"/>
                  <a:pt x="1542852" y="5563"/>
                </a:cubicBezTo>
                <a:lnTo>
                  <a:pt x="1563717" y="4247"/>
                </a:lnTo>
                <a:lnTo>
                  <a:pt x="1567943" y="3575"/>
                </a:lnTo>
                <a:lnTo>
                  <a:pt x="1600152" y="1949"/>
                </a:lnTo>
                <a:lnTo>
                  <a:pt x="1630868" y="11"/>
                </a:lnTo>
                <a:lnTo>
                  <a:pt x="1630869" y="1"/>
                </a:lnTo>
                <a:lnTo>
                  <a:pt x="1631021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0876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AA36F0-6ED7-B9CC-7DF4-516F2A013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640" y="536078"/>
            <a:ext cx="5418719" cy="550139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CED10B-830C-6C59-2C50-C241A7189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3240" y="6115194"/>
            <a:ext cx="1241439" cy="41381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056DADB-7FFD-E73E-DFCF-951A4F768EB8}"/>
              </a:ext>
            </a:extLst>
          </p:cNvPr>
          <p:cNvSpPr txBox="1">
            <a:spLocks/>
          </p:cNvSpPr>
          <p:nvPr userDrawn="1"/>
        </p:nvSpPr>
        <p:spPr>
          <a:xfrm>
            <a:off x="4248667" y="2559367"/>
            <a:ext cx="5050781" cy="641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nl-NL" sz="5400" b="0">
                <a:solidFill>
                  <a:schemeClr val="bg1"/>
                </a:solidFill>
              </a:rPr>
              <a:t>Overal van betekenis</a:t>
            </a:r>
          </a:p>
        </p:txBody>
      </p:sp>
    </p:spTree>
    <p:extLst>
      <p:ext uri="{BB962C8B-B14F-4D97-AF65-F5344CB8AC3E}">
        <p14:creationId xmlns:p14="http://schemas.microsoft.com/office/powerpoint/2010/main" val="7362017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E79D480-70D5-682F-3C34-F02E4C5D840E}"/>
              </a:ext>
            </a:extLst>
          </p:cNvPr>
          <p:cNvSpPr/>
          <p:nvPr userDrawn="1"/>
        </p:nvSpPr>
        <p:spPr>
          <a:xfrm>
            <a:off x="0" y="5782764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19E2E-FECC-912A-E623-53A552C28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777082"/>
            <a:ext cx="5919978" cy="1324768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Century Gothic" panose="020B0502020202020204" pitchFamily="34" charset="0"/>
                <a:ea typeface="Geneva" panose="020B050303040404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50F0E8-531F-0E4C-DD67-A48B993CB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2242094"/>
            <a:ext cx="4740402" cy="2092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290E28-1E49-33D7-C411-4BEC7FE4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0550" y="4503738"/>
            <a:ext cx="2743200" cy="365125"/>
          </a:xfr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fld id="{538791F2-0294-8241-A038-B3AF200EEE1F}" type="datetimeFigureOut">
              <a:rPr lang="nl-NL" smtClean="0"/>
              <a:pPr/>
              <a:t>26-3-2025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F828DF-CCA0-26BA-9513-81CFB8E71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1683" y="6105771"/>
            <a:ext cx="2093774" cy="41116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307F96A-9094-6A63-6DAC-38F59C4D3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9703" y="868328"/>
            <a:ext cx="5581610" cy="55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88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8BC7A-007D-41DF-A997-C108741F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60951E-B907-48F3-98EA-DBB181063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1FCD5-7905-448D-B6B0-97902F409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6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E407F28-4F0E-6E72-E5DA-5E4B009BB6B0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31A6C8-2DD6-E0C4-676D-0D223F9B8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386" y="6479190"/>
            <a:ext cx="647281" cy="2176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67" y="1004887"/>
            <a:ext cx="10515600" cy="641351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E4AA35A-D170-DA9E-A6BD-0E3A7D54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67" y="1825625"/>
            <a:ext cx="10515600" cy="4351338"/>
          </a:xfrm>
        </p:spPr>
        <p:txBody>
          <a:bodyPr/>
          <a:lstStyle>
            <a:lvl1pPr>
              <a:defRPr sz="26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>
              <a:defRPr sz="2200"/>
            </a:lvl2pPr>
            <a:lvl5pPr>
              <a:defRPr i="1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529627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67" y="1004887"/>
            <a:ext cx="10515600" cy="64135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41478F-E7FD-0958-D25E-A96FB1EA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6" y="6430518"/>
            <a:ext cx="647281" cy="21762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23D84-113F-988C-CE05-304A9F64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67" y="1825625"/>
            <a:ext cx="10515600" cy="4351338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72713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67" y="1004887"/>
            <a:ext cx="10515600" cy="64135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41478F-E7FD-0958-D25E-A96FB1EA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6" y="6430518"/>
            <a:ext cx="647281" cy="21762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3EF2BBB-A074-C238-D0B9-0910C915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67" y="1825625"/>
            <a:ext cx="10515600" cy="4351338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845642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477F533-958D-DB74-F10F-413DF32A66CD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E2BCBE-CBC1-42FD-1FFC-368B43967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55" t="18551"/>
          <a:stretch/>
        </p:blipFill>
        <p:spPr>
          <a:xfrm>
            <a:off x="0" y="288234"/>
            <a:ext cx="5392614" cy="51371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52F4A2-B317-F1B5-4A5A-139FECCDD8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651" y="6479034"/>
            <a:ext cx="648208" cy="21793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CC951E2-4980-4B0E-8988-383B2F0ABB38}"/>
              </a:ext>
            </a:extLst>
          </p:cNvPr>
          <p:cNvSpPr txBox="1">
            <a:spLocks/>
          </p:cNvSpPr>
          <p:nvPr userDrawn="1"/>
        </p:nvSpPr>
        <p:spPr>
          <a:xfrm>
            <a:off x="1057411" y="1004887"/>
            <a:ext cx="3136796" cy="641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73C2574-D626-CD12-4388-601B220034A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60450" y="1772812"/>
            <a:ext cx="3136796" cy="2690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0A87021-42CE-47A1-0EDA-2B4123DC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5812"/>
            <a:ext cx="5318516" cy="4351338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963E93-839B-398C-3C8B-59E508885BE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45029" y="785812"/>
            <a:ext cx="3149178" cy="987000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95760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C5BEE72-BE16-E753-D0D6-C1A9C5E9B7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318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E407F28-4F0E-6E72-E5DA-5E4B009BB6B0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67" y="698692"/>
            <a:ext cx="4822181" cy="1169232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hoofdstuktitel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96F652-FA53-89DC-DBE7-7811EF4BD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4589" y="6404748"/>
            <a:ext cx="648208" cy="2179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60DDAB-18F0-AE38-8B3A-8ABEEFB169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0353" y="-1098403"/>
            <a:ext cx="6232063" cy="633189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1E89ED2-0BE4-3F62-C32D-317DF6FE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7" y="2101920"/>
            <a:ext cx="4822181" cy="4057388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74452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C5BEE72-BE16-E753-D0D6-C1A9C5E9B7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6720" y="0"/>
            <a:ext cx="4145281" cy="6318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E407F28-4F0E-6E72-E5DA-5E4B009BB6B0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386" y="780988"/>
            <a:ext cx="6547057" cy="1169232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hoofdstuktitel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96F652-FA53-89DC-DBE7-7811EF4BD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4589" y="6404748"/>
            <a:ext cx="648208" cy="2179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3B0F2C-9DB9-12B8-F96A-F4749CA5F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77785" y="-1112293"/>
            <a:ext cx="6232063" cy="633189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4552E4E-A844-570E-9A81-ED21EB89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726" y="2162376"/>
            <a:ext cx="6547058" cy="3914636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961186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C5BEE72-BE16-E753-D0D6-C1A9C5E9B7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318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E407F28-4F0E-6E72-E5DA-5E4B009BB6B0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543C078-C3D4-9713-616E-3F47FBE17A81}"/>
              </a:ext>
            </a:extLst>
          </p:cNvPr>
          <p:cNvSpPr txBox="1">
            <a:spLocks/>
          </p:cNvSpPr>
          <p:nvPr userDrawn="1"/>
        </p:nvSpPr>
        <p:spPr>
          <a:xfrm>
            <a:off x="1256067" y="1004887"/>
            <a:ext cx="4282800" cy="898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FC927A1-8D8E-36A9-E440-C5DFEAC0DA4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851009" y="727586"/>
            <a:ext cx="1525595" cy="15095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6B113C-692F-CA9F-957A-81CBC6766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34589" y="6404748"/>
            <a:ext cx="648208" cy="21793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EC9B7F7-C8BE-1F63-9D5C-5E03F8F4D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67" y="698692"/>
            <a:ext cx="4661337" cy="1169232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hoofdstuktitel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F3B8486-129E-CF4F-E3A1-B355D75B41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1066" y="2170938"/>
            <a:ext cx="4661337" cy="898864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i="1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9ECB2FD-D52E-4AD3-4C7F-AC013C3B33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1066" y="3336989"/>
            <a:ext cx="4661336" cy="264631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13122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E75D55-3415-73B3-AAA0-CAF28997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4706" y="1080083"/>
            <a:ext cx="5551733" cy="4923294"/>
          </a:xfrm>
          <a:custGeom>
            <a:avLst/>
            <a:gdLst>
              <a:gd name="connsiteX0" fmla="*/ 1702414 w 6047386"/>
              <a:gd name="connsiteY0" fmla="*/ 0 h 5362842"/>
              <a:gd name="connsiteX1" fmla="*/ 1702435 w 6047386"/>
              <a:gd name="connsiteY1" fmla="*/ 1 h 5362842"/>
              <a:gd name="connsiteX2" fmla="*/ 1710429 w 6047386"/>
              <a:gd name="connsiteY2" fmla="*/ 1 h 5362842"/>
              <a:gd name="connsiteX3" fmla="*/ 1710450 w 6047386"/>
              <a:gd name="connsiteY3" fmla="*/ 0 h 5362842"/>
              <a:gd name="connsiteX4" fmla="*/ 1710470 w 6047386"/>
              <a:gd name="connsiteY4" fmla="*/ 1 h 5362842"/>
              <a:gd name="connsiteX5" fmla="*/ 4329447 w 6047386"/>
              <a:gd name="connsiteY5" fmla="*/ 1 h 5362842"/>
              <a:gd name="connsiteX6" fmla="*/ 4329369 w 6047386"/>
              <a:gd name="connsiteY6" fmla="*/ 382 h 5362842"/>
              <a:gd name="connsiteX7" fmla="*/ 4336936 w 6047386"/>
              <a:gd name="connsiteY7" fmla="*/ 0 h 5362842"/>
              <a:gd name="connsiteX8" fmla="*/ 4340153 w 6047386"/>
              <a:gd name="connsiteY8" fmla="*/ 243 h 5362842"/>
              <a:gd name="connsiteX9" fmla="*/ 4344972 w 6047386"/>
              <a:gd name="connsiteY9" fmla="*/ 0 h 5362842"/>
              <a:gd name="connsiteX10" fmla="*/ 4944230 w 6047386"/>
              <a:gd name="connsiteY10" fmla="*/ 318623 h 5362842"/>
              <a:gd name="connsiteX11" fmla="*/ 4997041 w 6047386"/>
              <a:gd name="connsiteY11" fmla="*/ 415919 h 5362842"/>
              <a:gd name="connsiteX12" fmla="*/ 5001823 w 6047386"/>
              <a:gd name="connsiteY12" fmla="*/ 413268 h 5362842"/>
              <a:gd name="connsiteX13" fmla="*/ 5963854 w 6047386"/>
              <a:gd name="connsiteY13" fmla="*/ 2337328 h 5362842"/>
              <a:gd name="connsiteX14" fmla="*/ 5958290 w 6047386"/>
              <a:gd name="connsiteY14" fmla="*/ 2340625 h 5362842"/>
              <a:gd name="connsiteX15" fmla="*/ 5990594 w 6047386"/>
              <a:gd name="connsiteY15" fmla="*/ 2400140 h 5362842"/>
              <a:gd name="connsiteX16" fmla="*/ 6047386 w 6047386"/>
              <a:gd name="connsiteY16" fmla="*/ 2681440 h 5362842"/>
              <a:gd name="connsiteX17" fmla="*/ 5990594 w 6047386"/>
              <a:gd name="connsiteY17" fmla="*/ 2962740 h 5362842"/>
              <a:gd name="connsiteX18" fmla="*/ 5975162 w 6047386"/>
              <a:gd name="connsiteY18" fmla="*/ 2991170 h 5362842"/>
              <a:gd name="connsiteX19" fmla="*/ 5977029 w 6047386"/>
              <a:gd name="connsiteY19" fmla="*/ 2991604 h 5362842"/>
              <a:gd name="connsiteX20" fmla="*/ 4990546 w 6047386"/>
              <a:gd name="connsiteY20" fmla="*/ 4964569 h 5362842"/>
              <a:gd name="connsiteX21" fmla="*/ 4988111 w 6047386"/>
              <a:gd name="connsiteY21" fmla="*/ 4963373 h 5362842"/>
              <a:gd name="connsiteX22" fmla="*/ 4944230 w 6047386"/>
              <a:gd name="connsiteY22" fmla="*/ 5044219 h 5362842"/>
              <a:gd name="connsiteX23" fmla="*/ 4437015 w 6047386"/>
              <a:gd name="connsiteY23" fmla="*/ 5357036 h 5362842"/>
              <a:gd name="connsiteX24" fmla="*/ 4415238 w 6047386"/>
              <a:gd name="connsiteY24" fmla="*/ 5358410 h 5362842"/>
              <a:gd name="connsiteX25" fmla="*/ 4410826 w 6047386"/>
              <a:gd name="connsiteY25" fmla="*/ 5359111 h 5362842"/>
              <a:gd name="connsiteX26" fmla="*/ 4377205 w 6047386"/>
              <a:gd name="connsiteY26" fmla="*/ 5360809 h 5362842"/>
              <a:gd name="connsiteX27" fmla="*/ 4345147 w 6047386"/>
              <a:gd name="connsiteY27" fmla="*/ 5362831 h 5362842"/>
              <a:gd name="connsiteX28" fmla="*/ 4345146 w 6047386"/>
              <a:gd name="connsiteY28" fmla="*/ 5362841 h 5362842"/>
              <a:gd name="connsiteX29" fmla="*/ 4344987 w 6047386"/>
              <a:gd name="connsiteY29" fmla="*/ 5362841 h 5362842"/>
              <a:gd name="connsiteX30" fmla="*/ 4344972 w 6047386"/>
              <a:gd name="connsiteY30" fmla="*/ 5362842 h 5362842"/>
              <a:gd name="connsiteX31" fmla="*/ 4344953 w 6047386"/>
              <a:gd name="connsiteY31" fmla="*/ 5362841 h 5362842"/>
              <a:gd name="connsiteX32" fmla="*/ 4336957 w 6047386"/>
              <a:gd name="connsiteY32" fmla="*/ 5362841 h 5362842"/>
              <a:gd name="connsiteX33" fmla="*/ 4336936 w 6047386"/>
              <a:gd name="connsiteY33" fmla="*/ 5362842 h 5362842"/>
              <a:gd name="connsiteX34" fmla="*/ 4336916 w 6047386"/>
              <a:gd name="connsiteY34" fmla="*/ 5362841 h 5362842"/>
              <a:gd name="connsiteX35" fmla="*/ 1717939 w 6047386"/>
              <a:gd name="connsiteY35" fmla="*/ 5362841 h 5362842"/>
              <a:gd name="connsiteX36" fmla="*/ 1718017 w 6047386"/>
              <a:gd name="connsiteY36" fmla="*/ 5362460 h 5362842"/>
              <a:gd name="connsiteX37" fmla="*/ 1710450 w 6047386"/>
              <a:gd name="connsiteY37" fmla="*/ 5362842 h 5362842"/>
              <a:gd name="connsiteX38" fmla="*/ 1707234 w 6047386"/>
              <a:gd name="connsiteY38" fmla="*/ 5362599 h 5362842"/>
              <a:gd name="connsiteX39" fmla="*/ 1702414 w 6047386"/>
              <a:gd name="connsiteY39" fmla="*/ 5362842 h 5362842"/>
              <a:gd name="connsiteX40" fmla="*/ 1103156 w 6047386"/>
              <a:gd name="connsiteY40" fmla="*/ 5044219 h 5362842"/>
              <a:gd name="connsiteX41" fmla="*/ 1050345 w 6047386"/>
              <a:gd name="connsiteY41" fmla="*/ 4946923 h 5362842"/>
              <a:gd name="connsiteX42" fmla="*/ 1045563 w 6047386"/>
              <a:gd name="connsiteY42" fmla="*/ 4949574 h 5362842"/>
              <a:gd name="connsiteX43" fmla="*/ 83532 w 6047386"/>
              <a:gd name="connsiteY43" fmla="*/ 3025514 h 5362842"/>
              <a:gd name="connsiteX44" fmla="*/ 89096 w 6047386"/>
              <a:gd name="connsiteY44" fmla="*/ 3022217 h 5362842"/>
              <a:gd name="connsiteX45" fmla="*/ 56792 w 6047386"/>
              <a:gd name="connsiteY45" fmla="*/ 2962702 h 5362842"/>
              <a:gd name="connsiteX46" fmla="*/ 0 w 6047386"/>
              <a:gd name="connsiteY46" fmla="*/ 2681402 h 5362842"/>
              <a:gd name="connsiteX47" fmla="*/ 56792 w 6047386"/>
              <a:gd name="connsiteY47" fmla="*/ 2400102 h 5362842"/>
              <a:gd name="connsiteX48" fmla="*/ 72224 w 6047386"/>
              <a:gd name="connsiteY48" fmla="*/ 2371672 h 5362842"/>
              <a:gd name="connsiteX49" fmla="*/ 70357 w 6047386"/>
              <a:gd name="connsiteY49" fmla="*/ 2371238 h 5362842"/>
              <a:gd name="connsiteX50" fmla="*/ 1056840 w 6047386"/>
              <a:gd name="connsiteY50" fmla="*/ 398273 h 5362842"/>
              <a:gd name="connsiteX51" fmla="*/ 1059275 w 6047386"/>
              <a:gd name="connsiteY51" fmla="*/ 399469 h 5362842"/>
              <a:gd name="connsiteX52" fmla="*/ 1103156 w 6047386"/>
              <a:gd name="connsiteY52" fmla="*/ 318623 h 5362842"/>
              <a:gd name="connsiteX53" fmla="*/ 1610371 w 6047386"/>
              <a:gd name="connsiteY53" fmla="*/ 5806 h 5362842"/>
              <a:gd name="connsiteX54" fmla="*/ 1632149 w 6047386"/>
              <a:gd name="connsiteY54" fmla="*/ 4433 h 5362842"/>
              <a:gd name="connsiteX55" fmla="*/ 1636560 w 6047386"/>
              <a:gd name="connsiteY55" fmla="*/ 3731 h 5362842"/>
              <a:gd name="connsiteX56" fmla="*/ 1670179 w 6047386"/>
              <a:gd name="connsiteY56" fmla="*/ 2034 h 5362842"/>
              <a:gd name="connsiteX57" fmla="*/ 1702239 w 6047386"/>
              <a:gd name="connsiteY57" fmla="*/ 11 h 5362842"/>
              <a:gd name="connsiteX58" fmla="*/ 1702240 w 6047386"/>
              <a:gd name="connsiteY58" fmla="*/ 1 h 5362842"/>
              <a:gd name="connsiteX59" fmla="*/ 1702398 w 6047386"/>
              <a:gd name="connsiteY59" fmla="*/ 1 h 53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7386" h="5362842">
                <a:moveTo>
                  <a:pt x="1702414" y="0"/>
                </a:moveTo>
                <a:lnTo>
                  <a:pt x="1702435" y="1"/>
                </a:lnTo>
                <a:lnTo>
                  <a:pt x="1710429" y="1"/>
                </a:lnTo>
                <a:lnTo>
                  <a:pt x="1710450" y="0"/>
                </a:lnTo>
                <a:lnTo>
                  <a:pt x="1710470" y="1"/>
                </a:lnTo>
                <a:lnTo>
                  <a:pt x="4329447" y="1"/>
                </a:lnTo>
                <a:lnTo>
                  <a:pt x="4329369" y="382"/>
                </a:lnTo>
                <a:lnTo>
                  <a:pt x="4336936" y="0"/>
                </a:lnTo>
                <a:lnTo>
                  <a:pt x="4340153" y="243"/>
                </a:lnTo>
                <a:lnTo>
                  <a:pt x="4344972" y="0"/>
                </a:lnTo>
                <a:cubicBezTo>
                  <a:pt x="4594425" y="0"/>
                  <a:pt x="4814359" y="126388"/>
                  <a:pt x="4944230" y="318623"/>
                </a:cubicBezTo>
                <a:lnTo>
                  <a:pt x="4997041" y="415919"/>
                </a:lnTo>
                <a:lnTo>
                  <a:pt x="5001823" y="413268"/>
                </a:lnTo>
                <a:lnTo>
                  <a:pt x="5963854" y="2337328"/>
                </a:lnTo>
                <a:lnTo>
                  <a:pt x="5958290" y="2340625"/>
                </a:lnTo>
                <a:lnTo>
                  <a:pt x="5990594" y="2400140"/>
                </a:lnTo>
                <a:cubicBezTo>
                  <a:pt x="6027164" y="2486601"/>
                  <a:pt x="6047386" y="2581659"/>
                  <a:pt x="6047386" y="2681440"/>
                </a:cubicBezTo>
                <a:cubicBezTo>
                  <a:pt x="6047386" y="2781221"/>
                  <a:pt x="6027164" y="2876279"/>
                  <a:pt x="5990594" y="2962740"/>
                </a:cubicBezTo>
                <a:lnTo>
                  <a:pt x="5975162" y="2991170"/>
                </a:lnTo>
                <a:lnTo>
                  <a:pt x="5977029" y="2991604"/>
                </a:lnTo>
                <a:lnTo>
                  <a:pt x="4990546" y="4964569"/>
                </a:lnTo>
                <a:lnTo>
                  <a:pt x="4988111" y="4963373"/>
                </a:lnTo>
                <a:lnTo>
                  <a:pt x="4944230" y="5044219"/>
                </a:lnTo>
                <a:cubicBezTo>
                  <a:pt x="4830593" y="5212424"/>
                  <a:pt x="4648002" y="5330216"/>
                  <a:pt x="4437015" y="5357036"/>
                </a:cubicBezTo>
                <a:lnTo>
                  <a:pt x="4415238" y="5358410"/>
                </a:lnTo>
                <a:lnTo>
                  <a:pt x="4410826" y="5359111"/>
                </a:lnTo>
                <a:lnTo>
                  <a:pt x="4377205" y="5360809"/>
                </a:lnTo>
                <a:lnTo>
                  <a:pt x="4345147" y="5362831"/>
                </a:lnTo>
                <a:lnTo>
                  <a:pt x="4345146" y="5362841"/>
                </a:lnTo>
                <a:lnTo>
                  <a:pt x="4344987" y="5362841"/>
                </a:lnTo>
                <a:lnTo>
                  <a:pt x="4344972" y="5362842"/>
                </a:lnTo>
                <a:lnTo>
                  <a:pt x="4344953" y="5362841"/>
                </a:lnTo>
                <a:lnTo>
                  <a:pt x="4336957" y="5362841"/>
                </a:lnTo>
                <a:lnTo>
                  <a:pt x="4336936" y="5362842"/>
                </a:lnTo>
                <a:lnTo>
                  <a:pt x="4336916" y="5362841"/>
                </a:lnTo>
                <a:lnTo>
                  <a:pt x="1717939" y="5362841"/>
                </a:lnTo>
                <a:lnTo>
                  <a:pt x="1718017" y="5362460"/>
                </a:lnTo>
                <a:lnTo>
                  <a:pt x="1710450" y="5362842"/>
                </a:lnTo>
                <a:lnTo>
                  <a:pt x="1707234" y="5362599"/>
                </a:lnTo>
                <a:lnTo>
                  <a:pt x="1702414" y="5362842"/>
                </a:lnTo>
                <a:cubicBezTo>
                  <a:pt x="1452961" y="5362842"/>
                  <a:pt x="1233027" y="5236454"/>
                  <a:pt x="1103156" y="5044219"/>
                </a:cubicBezTo>
                <a:lnTo>
                  <a:pt x="1050345" y="4946923"/>
                </a:lnTo>
                <a:lnTo>
                  <a:pt x="1045563" y="4949574"/>
                </a:lnTo>
                <a:lnTo>
                  <a:pt x="83532" y="3025514"/>
                </a:lnTo>
                <a:lnTo>
                  <a:pt x="89096" y="3022217"/>
                </a:lnTo>
                <a:lnTo>
                  <a:pt x="56792" y="2962702"/>
                </a:lnTo>
                <a:cubicBezTo>
                  <a:pt x="20222" y="2876241"/>
                  <a:pt x="0" y="2781183"/>
                  <a:pt x="0" y="2681402"/>
                </a:cubicBezTo>
                <a:cubicBezTo>
                  <a:pt x="0" y="2581621"/>
                  <a:pt x="20222" y="2486563"/>
                  <a:pt x="56792" y="2400102"/>
                </a:cubicBezTo>
                <a:lnTo>
                  <a:pt x="72224" y="2371672"/>
                </a:lnTo>
                <a:lnTo>
                  <a:pt x="70357" y="2371238"/>
                </a:lnTo>
                <a:lnTo>
                  <a:pt x="1056840" y="398273"/>
                </a:lnTo>
                <a:lnTo>
                  <a:pt x="1059275" y="399469"/>
                </a:lnTo>
                <a:lnTo>
                  <a:pt x="1103156" y="318623"/>
                </a:lnTo>
                <a:cubicBezTo>
                  <a:pt x="1216793" y="150418"/>
                  <a:pt x="1399385" y="32626"/>
                  <a:pt x="1610371" y="5806"/>
                </a:cubicBezTo>
                <a:lnTo>
                  <a:pt x="1632149" y="4433"/>
                </a:lnTo>
                <a:lnTo>
                  <a:pt x="1636560" y="3731"/>
                </a:lnTo>
                <a:lnTo>
                  <a:pt x="1670179" y="2034"/>
                </a:lnTo>
                <a:lnTo>
                  <a:pt x="1702239" y="11"/>
                </a:lnTo>
                <a:lnTo>
                  <a:pt x="1702240" y="1"/>
                </a:lnTo>
                <a:lnTo>
                  <a:pt x="1702398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7B7EA2-6DF1-29AB-C990-091935CF7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067" y="1004887"/>
            <a:ext cx="4282800" cy="8988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titel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C0B3A37-E87C-6F20-C2D2-4333104312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851009" y="727586"/>
            <a:ext cx="1525595" cy="15095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D9022A-A0BF-D7BD-E7EA-1862B01545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34589" y="6404748"/>
            <a:ext cx="648208" cy="217932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76E025C-73FA-2D63-9F01-E048E5C76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56067" y="2237099"/>
            <a:ext cx="4282800" cy="898864"/>
          </a:xfrm>
        </p:spPr>
        <p:txBody>
          <a:bodyPr>
            <a:noAutofit/>
          </a:bodyPr>
          <a:lstStyle>
            <a:lvl1pPr marL="0" indent="0">
              <a:buNone/>
              <a:defRPr sz="26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i="1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4FD1733-12EF-07F8-98BC-34E6215AAC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6067" y="3357067"/>
            <a:ext cx="4282800" cy="264631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800" b="0" i="0"/>
            </a:lvl4pPr>
            <a:lvl5pPr marL="1828800" indent="0">
              <a:buNone/>
              <a:defRPr sz="1800" b="0" i="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73884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33A6E9-F51C-8297-A940-0556D241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CD528C-47A5-513A-E315-8683A5D12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17B694-3BA0-68A4-8097-CD5A723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91F2-0294-8241-A038-B3AF200EEE1F}" type="datetimeFigureOut">
              <a:rPr lang="nl-NL" smtClean="0"/>
              <a:t>26-3-2025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1F293-EDAA-AC93-C400-0B0C5CE73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B8003-FA1B-96E4-1B7F-545E21AF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F2FD-518E-804B-841B-A06C27162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7" r:id="rId4"/>
    <p:sldLayoutId id="2147483672" r:id="rId5"/>
    <p:sldLayoutId id="2147483661" r:id="rId6"/>
    <p:sldLayoutId id="2147483668" r:id="rId7"/>
    <p:sldLayoutId id="2147483665" r:id="rId8"/>
    <p:sldLayoutId id="2147483664" r:id="rId9"/>
    <p:sldLayoutId id="2147483666" r:id="rId10"/>
    <p:sldLayoutId id="2147483651" r:id="rId11"/>
    <p:sldLayoutId id="2147483670" r:id="rId12"/>
    <p:sldLayoutId id="2147483663" r:id="rId13"/>
    <p:sldLayoutId id="2147483669" r:id="rId14"/>
    <p:sldLayoutId id="2147483673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" y="0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960" y="70021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FD1FCD5-7905-448D-B6B0-97902F4097F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34BFF8D-12F2-40B3-B0CB-1DA481585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11" y="210216"/>
            <a:ext cx="2465766" cy="12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5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arverantwoordingzorg.nl/zorgaanbieders/personenvennootschap" TargetMode="External"/><Relationship Id="rId2" Type="http://schemas.openxmlformats.org/officeDocument/2006/relationships/hyperlink" Target="https://www.jaarverantwoordingzorg.nl/zorgaanbieders/eenmanszaak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jaarverantwoordingzorg.nl/zorgaanbieders/privaatrechtelijke-rechtsperso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inkomens.nl/actueel/bezoldigingsmaxima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ff.nl/files/stroomschema_multifunctionele_landbouw.pdf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oeken.zorgaanbiedersportaal.nl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etredingzorgaanbieders.nl/intern-toezicht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ff.nl/files/stroomschema_multifunctionele_landbouw.pdf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58AAA-9019-274B-A579-02DF5387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46C346-484F-D148-98E4-2B1DE52C6FB1}"/>
              </a:ext>
            </a:extLst>
          </p:cNvPr>
          <p:cNvSpPr txBox="1"/>
          <p:nvPr/>
        </p:nvSpPr>
        <p:spPr>
          <a:xfrm>
            <a:off x="1053295" y="2384385"/>
            <a:ext cx="7913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Montserrat" panose="02000505000000020004" pitchFamily="2" charset="77"/>
              </a:rPr>
              <a:t>In het webinar over de verplichte financiële jaarverantwoording</a:t>
            </a:r>
          </a:p>
          <a:p>
            <a:endParaRPr lang="nl-NL" sz="2800" dirty="0">
              <a:latin typeface="Montserrat" panose="02000505000000020004" pitchFamily="2" charset="77"/>
            </a:endParaRPr>
          </a:p>
          <a:p>
            <a:r>
              <a:rPr lang="nl-NL" sz="2800" dirty="0">
                <a:latin typeface="Montserrat" panose="02000505000000020004" pitchFamily="2" charset="77"/>
              </a:rPr>
              <a:t>Met: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Montserrat" panose="02000505000000020004" pitchFamily="2" charset="77"/>
              </a:rPr>
              <a:t>Urban Luijkx en Eric de Gans van AAFF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Montserrat" panose="02000505000000020004" pitchFamily="2" charset="77"/>
              </a:rPr>
              <a:t>Jan Tackenkamp van FLZ</a:t>
            </a:r>
          </a:p>
        </p:txBody>
      </p:sp>
    </p:spTree>
    <p:extLst>
      <p:ext uri="{BB962C8B-B14F-4D97-AF65-F5344CB8AC3E}">
        <p14:creationId xmlns:p14="http://schemas.microsoft.com/office/powerpoint/2010/main" val="360764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AC6D4-8779-CCE8-5A09-1472F9FF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Jaarverantwoording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67D5D-4537-7805-8ACB-86E8EC1A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500" b="0" dirty="0">
              <a:solidFill>
                <a:schemeClr val="tx1"/>
              </a:solidFill>
              <a:latin typeface="Verdana" pitchFamily="34" charset="0"/>
            </a:endParaRP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161A454-C0B3-87EB-5BFF-4DD08885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522023"/>
            <a:ext cx="8865586" cy="57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89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4E8AF-9ADF-C861-E196-CA13D763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50676-E582-6727-043B-796B1B3C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Jaarverantwoording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6A9BF6-AC40-D9C1-031D-F8AA9DA5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500" b="0" dirty="0">
              <a:solidFill>
                <a:schemeClr val="tx1"/>
              </a:solidFill>
              <a:latin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22CE56-BF36-A064-29CF-EA6D1FAC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3" y="478079"/>
            <a:ext cx="9801868" cy="57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41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E2F90-692E-7083-21C9-3CB31CAAE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61E74-1668-DFAC-C15D-D85AE00D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Jaarverantwoording micro-aanbieders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0DFE2C-2506-2BEB-DCCE-576AB267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Je bent een micro-zorgaanbieder als je voldoet aan 2 van de 3 criteria op 2 opeenvolgende boekjaren:</a:t>
            </a:r>
          </a:p>
          <a:p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Een balanstotaal van maximaal </a:t>
            </a:r>
            <a:r>
              <a:rPr lang="nl-NL" sz="2400" dirty="0">
                <a:solidFill>
                  <a:schemeClr val="tx1"/>
                </a:solidFill>
                <a:latin typeface="Verdana" pitchFamily="34" charset="0"/>
              </a:rPr>
              <a:t>450.000 euro</a:t>
            </a:r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;</a:t>
            </a:r>
          </a:p>
          <a:p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Een netto-omzet van maximaal </a:t>
            </a:r>
            <a:r>
              <a:rPr lang="nl-NL" sz="2400" dirty="0">
                <a:solidFill>
                  <a:schemeClr val="tx1"/>
                </a:solidFill>
                <a:latin typeface="Verdana" pitchFamily="34" charset="0"/>
              </a:rPr>
              <a:t>900.000 euro</a:t>
            </a:r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;</a:t>
            </a:r>
          </a:p>
          <a:p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Maximaal </a:t>
            </a:r>
            <a:r>
              <a:rPr lang="nl-NL" sz="2400" dirty="0">
                <a:solidFill>
                  <a:schemeClr val="tx1"/>
                </a:solidFill>
                <a:latin typeface="Verdana" pitchFamily="34" charset="0"/>
              </a:rPr>
              <a:t>10 fte medewerkers in loondienst </a:t>
            </a:r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(zzp'ers tellen niet mee).</a:t>
            </a:r>
          </a:p>
          <a:p>
            <a:endParaRPr lang="nl-NL" sz="3500" b="0" dirty="0">
              <a:solidFill>
                <a:schemeClr val="tx1"/>
              </a:solidFill>
              <a:latin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0337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9ACAD-7288-A4EF-437E-49FEA000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>
                <a:latin typeface="Verdana" pitchFamily="34" charset="0"/>
              </a:rPr>
              <a:t>Jaarverantwoording rechtsvorm</a:t>
            </a:r>
            <a:br>
              <a:rPr lang="nl-NL" sz="3600" b="1" dirty="0">
                <a:latin typeface="Verdana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079E28-BB8E-9A0A-FD99-7E32469C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Naast micro of regulier bepaalt de rechtsvorm van uw organisatie bepaalt welke gegevens en informatie u aanlevert. Kies hieronder uw rechtsvorm of organisatietype voor meer informatie: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Eenmanszaak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Personenvennootschap: </a:t>
            </a:r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maatschap, cv en vof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Privaatrechtelijke rechtspersoon: </a:t>
            </a: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sz="2400" b="0" dirty="0">
                <a:solidFill>
                  <a:schemeClr val="tx1"/>
                </a:solidFill>
                <a:latin typeface="Verdana" pitchFamily="34" charset="0"/>
              </a:rPr>
              <a:t>BV, NV, coöperatie, onderlinge waarborgmaatschappij, stichting, vereniging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2324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D08D8-7FC8-253E-8B48-2CFCA568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>
                <a:latin typeface="Verdana" pitchFamily="34" charset="0"/>
              </a:rPr>
              <a:t>Wet Normering Topsalarissen</a:t>
            </a:r>
            <a:br>
              <a:rPr lang="nl-NL" sz="3600" b="1" dirty="0">
                <a:latin typeface="Verdana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729385-556B-BE9B-89DF-FB867EEC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0" dirty="0">
                <a:solidFill>
                  <a:schemeClr val="tx1"/>
                </a:solidFill>
                <a:latin typeface="Verdana" pitchFamily="34" charset="0"/>
              </a:rPr>
              <a:t>WNT-normen voor BV’s, Stichtingen etc.</a:t>
            </a:r>
          </a:p>
          <a:p>
            <a:r>
              <a:rPr lang="nl-NL" sz="1900" b="0" dirty="0">
                <a:solidFill>
                  <a:schemeClr val="tx1"/>
                </a:solidFill>
                <a:latin typeface="Verdana" pitchFamily="34" charset="0"/>
              </a:rPr>
              <a:t>Uitzonderingen: op </a:t>
            </a:r>
            <a:r>
              <a:rPr lang="nl-NL" sz="1900" dirty="0">
                <a:solidFill>
                  <a:schemeClr val="tx1"/>
                </a:solidFill>
                <a:latin typeface="Verdana" pitchFamily="34" charset="0"/>
              </a:rPr>
              <a:t>eenmanszaken, maatschappen,</a:t>
            </a:r>
            <a:r>
              <a:rPr lang="nl-NL" sz="1900" b="0" dirty="0">
                <a:solidFill>
                  <a:schemeClr val="tx1"/>
                </a:solidFill>
                <a:latin typeface="Verdana" pitchFamily="34" charset="0"/>
              </a:rPr>
              <a:t> vennootschappen onder firma (</a:t>
            </a:r>
            <a:r>
              <a:rPr lang="nl-NL" sz="1900" dirty="0">
                <a:solidFill>
                  <a:schemeClr val="tx1"/>
                </a:solidFill>
                <a:latin typeface="Verdana" pitchFamily="34" charset="0"/>
              </a:rPr>
              <a:t>vof’s</a:t>
            </a:r>
            <a:r>
              <a:rPr lang="nl-NL" sz="1900" b="0" dirty="0">
                <a:solidFill>
                  <a:schemeClr val="tx1"/>
                </a:solidFill>
                <a:latin typeface="Verdana" pitchFamily="34" charset="0"/>
              </a:rPr>
              <a:t>) en commanditaire vennootschappen (</a:t>
            </a:r>
            <a:r>
              <a:rPr lang="nl-NL" sz="1900" dirty="0">
                <a:solidFill>
                  <a:schemeClr val="tx1"/>
                </a:solidFill>
                <a:latin typeface="Verdana" pitchFamily="34" charset="0"/>
              </a:rPr>
              <a:t>cv’s)</a:t>
            </a:r>
            <a:r>
              <a:rPr lang="nl-NL" sz="1900" b="0" dirty="0">
                <a:solidFill>
                  <a:schemeClr val="tx1"/>
                </a:solidFill>
                <a:latin typeface="Verdana" pitchFamily="34" charset="0"/>
              </a:rPr>
              <a:t> is de WNT </a:t>
            </a:r>
            <a:r>
              <a:rPr lang="nl-NL" sz="1900" dirty="0">
                <a:solidFill>
                  <a:schemeClr val="tx1"/>
                </a:solidFill>
                <a:latin typeface="Verdana" pitchFamily="34" charset="0"/>
              </a:rPr>
              <a:t>niet van toepassing</a:t>
            </a:r>
            <a:r>
              <a:rPr lang="nl-NL" sz="1900" b="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endParaRPr lang="nl-NL" b="0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nl-NL" b="0" dirty="0">
                <a:solidFill>
                  <a:schemeClr val="tx1"/>
                </a:solidFill>
                <a:latin typeface="Verdana" pitchFamily="34" charset="0"/>
              </a:rPr>
              <a:t>Bezoldigingsklasse zorgorganisaties en zorgverzekeraars</a:t>
            </a:r>
          </a:p>
          <a:p>
            <a:r>
              <a:rPr lang="nl-NL" b="0" dirty="0">
                <a:solidFill>
                  <a:schemeClr val="tx1"/>
                </a:solidFill>
                <a:latin typeface="Verdana" pitchFamily="34" charset="0"/>
              </a:rPr>
              <a:t>De klasse bepaalt welke WNT-norm er geldt voor een organisatie. In welke klasse een organisatie valt, wordt voor zorgorganisaties bepaald door factoren als omzet, omvang en kennisintensiteit</a:t>
            </a:r>
          </a:p>
          <a:p>
            <a:endParaRPr lang="nl-NL" b="0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nl-NL" b="0" dirty="0">
                <a:solidFill>
                  <a:schemeClr val="tx1"/>
                </a:solidFill>
                <a:latin typeface="Verdana" pitchFamily="34" charset="0"/>
              </a:rPr>
              <a:t>Voor een overzicht van de verschillende bezoldigingsmaxima in de verschillende toepassingsjaren van de WNT zie de pagina </a:t>
            </a:r>
            <a:r>
              <a:rPr lang="nl-NL" dirty="0"/>
              <a:t>‘</a:t>
            </a:r>
            <a:r>
              <a:rPr lang="nl-N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WNT-normen</a:t>
            </a:r>
            <a:r>
              <a:rPr lang="nl-NL" dirty="0"/>
              <a:t>’ </a:t>
            </a:r>
            <a:r>
              <a:rPr lang="nl-NL" b="0" dirty="0">
                <a:solidFill>
                  <a:schemeClr val="tx1"/>
                </a:solidFill>
                <a:latin typeface="Verdana" pitchFamily="34" charset="0"/>
              </a:rPr>
              <a:t>op de website topinkomens.nl.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9783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B26E-49EB-9B7F-CE87-4D5AFAB04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FE234-23D5-7C72-EFD2-8615AEF2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Verdana"/>
                <a:ea typeface="Verdana"/>
              </a:rPr>
              <a:t>Wanneer is welke accountantsverklaring van toepassing</a:t>
            </a:r>
            <a:br>
              <a:rPr lang="nl-NL" sz="3600" b="1" dirty="0">
                <a:latin typeface="Verdana" pitchFamily="34" charset="0"/>
              </a:rPr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A871D1-F795-3A37-E180-F4A834C30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b="0" dirty="0">
              <a:solidFill>
                <a:schemeClr val="tx1"/>
              </a:solidFill>
              <a:latin typeface="Verdana" pitchFamily="34" charset="0"/>
            </a:endParaRPr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E34DE86-1182-D760-2CFE-4E098D27B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328"/>
              </p:ext>
            </p:extLst>
          </p:nvPr>
        </p:nvGraphicFramePr>
        <p:xfrm>
          <a:off x="1233794" y="2084145"/>
          <a:ext cx="748644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1341313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77496412"/>
                    </a:ext>
                  </a:extLst>
                </a:gridCol>
                <a:gridCol w="2777289">
                  <a:extLst>
                    <a:ext uri="{9D8B030D-6E8A-4147-A177-3AD203B41FA5}">
                      <a16:colId xmlns:a16="http://schemas.microsoft.com/office/drawing/2014/main" val="81282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Omvang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Jeugdhulp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Wlz</a:t>
                      </a:r>
                      <a:r>
                        <a:rPr lang="nl-NL" dirty="0"/>
                        <a:t>/</a:t>
                      </a:r>
                      <a:r>
                        <a:rPr lang="nl-NL" dirty="0" err="1"/>
                        <a:t>Zvw</a:t>
                      </a:r>
                      <a:r>
                        <a:rPr lang="nl-NL" dirty="0"/>
                        <a:t> of combinatie (met jeugdhulp)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Micro-organisatie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Samenstellingsverklaring of geen verklaring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Samenstellingsverklaring of geen verklaring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1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Kleine organisatie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Beoordelingsverklaring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Samenstellingsverklaring</a:t>
                      </a:r>
                      <a:endParaRPr lang="nl-NL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89101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nl-NL" dirty="0"/>
                        <a:t>(Middel)grote organisatie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Controleverklaring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Controleverklaring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3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954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EFA3C-2682-30F3-7B04-6E44C5BF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Algemene uitgangspunten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C7D31-4BC9-4406-862E-B6F0B83E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 indent="0">
              <a:lnSpc>
                <a:spcPct val="80000"/>
              </a:lnSpc>
              <a:spcBef>
                <a:spcPct val="20000"/>
              </a:spcBef>
            </a:pPr>
            <a:r>
              <a:rPr lang="nl-NL" sz="2400" b="1" dirty="0">
                <a:solidFill>
                  <a:schemeClr val="accent1"/>
                </a:solidFill>
                <a:latin typeface="Verdana" pitchFamily="34" charset="0"/>
              </a:rPr>
              <a:t>Onderscheid in 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Eenmanszaak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Rechtspersoonlijkheid (Stichting, vereniging, coöperatie, B.V. of N.V.)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Personenvennootschap (</a:t>
            </a:r>
            <a:r>
              <a:rPr lang="nl-NL" dirty="0" err="1">
                <a:latin typeface="Verdana" pitchFamily="34" charset="0"/>
              </a:rPr>
              <a:t>v.o.f.</a:t>
            </a:r>
            <a:r>
              <a:rPr lang="nl-NL" dirty="0">
                <a:latin typeface="Verdana" pitchFamily="34" charset="0"/>
              </a:rPr>
              <a:t> maatschap of </a:t>
            </a:r>
            <a:r>
              <a:rPr lang="nl-NL" dirty="0" err="1">
                <a:latin typeface="Verdana" pitchFamily="34" charset="0"/>
              </a:rPr>
              <a:t>c.v.</a:t>
            </a:r>
            <a:r>
              <a:rPr lang="nl-NL" dirty="0">
                <a:latin typeface="Verdana" pitchFamily="34" charset="0"/>
              </a:rPr>
              <a:t>)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dirty="0">
              <a:latin typeface="Verdana" pitchFamily="34" charset="0"/>
            </a:endParaRPr>
          </a:p>
          <a:p>
            <a:pPr marL="228600" lvl="1" indent="0">
              <a:lnSpc>
                <a:spcPct val="80000"/>
              </a:lnSpc>
              <a:spcBef>
                <a:spcPct val="20000"/>
              </a:spcBef>
            </a:pPr>
            <a:r>
              <a:rPr lang="nl-NL" sz="2400" b="1" dirty="0">
                <a:solidFill>
                  <a:schemeClr val="accent1"/>
                </a:solidFill>
                <a:latin typeface="Verdana" pitchFamily="34" charset="0"/>
              </a:rPr>
              <a:t>Commerciële grondslagen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(Jaarrekening zonder WASO, HIR enz.)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00" dirty="0">
              <a:latin typeface="Verdana" pitchFamily="34" charset="0"/>
            </a:endParaRPr>
          </a:p>
          <a:p>
            <a:pPr marL="228600" lvl="1" indent="0">
              <a:spcBef>
                <a:spcPct val="20000"/>
              </a:spcBef>
            </a:pPr>
            <a:r>
              <a:rPr lang="nl-NL" sz="2400" b="1" dirty="0">
                <a:solidFill>
                  <a:schemeClr val="accent1"/>
                </a:solidFill>
                <a:latin typeface="Verdana" pitchFamily="34" charset="0"/>
              </a:rPr>
              <a:t>Grootte criteria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Er is aansluiting gezocht met de grootte criteria uit de wet</a:t>
            </a:r>
          </a:p>
          <a:p>
            <a:pPr marL="1600200" lvl="2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dirty="0">
              <a:latin typeface="Verdana" pitchFamily="34" charset="0"/>
            </a:endParaRPr>
          </a:p>
          <a:p>
            <a:pPr marL="228600" lvl="1" indent="0">
              <a:lnSpc>
                <a:spcPct val="100000"/>
              </a:lnSpc>
              <a:spcBef>
                <a:spcPct val="20000"/>
              </a:spcBef>
            </a:pPr>
            <a:r>
              <a:rPr lang="nl-NL" sz="2400" b="1" dirty="0">
                <a:solidFill>
                  <a:schemeClr val="accent1"/>
                </a:solidFill>
                <a:latin typeface="Verdana" pitchFamily="34" charset="0"/>
              </a:rPr>
              <a:t>Kalenderboekjaar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Gebroken boekjaren bestaan niet in de zorg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8814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7E985-B10A-9159-5BFB-6D1673F0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Eenmanszaak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CDC6D4-3126-D1FD-66D9-B63119FE6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0" indent="-457200">
              <a:spcBef>
                <a:spcPct val="20000"/>
              </a:spcBef>
            </a:pPr>
            <a:r>
              <a:rPr lang="nl-NL" sz="3400" b="1" dirty="0">
                <a:solidFill>
                  <a:schemeClr val="accent1"/>
                </a:solidFill>
                <a:latin typeface="Verdana" pitchFamily="34" charset="0"/>
              </a:rPr>
              <a:t>Solist </a:t>
            </a:r>
            <a:br>
              <a:rPr lang="nl-NL" dirty="0">
                <a:latin typeface="Verdana" pitchFamily="34" charset="0"/>
              </a:rPr>
            </a:b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geen waarnemer of personeel in dienst. Je hoeft geen jaarverantwoording openbaar te maken</a:t>
            </a:r>
          </a:p>
          <a:p>
            <a:pPr marL="685800" indent="-457200">
              <a:lnSpc>
                <a:spcPct val="80000"/>
              </a:lnSpc>
              <a:spcBef>
                <a:spcPct val="20000"/>
              </a:spcBef>
            </a:pPr>
            <a:r>
              <a:rPr lang="nl-NL" sz="3000" b="1" dirty="0">
                <a:solidFill>
                  <a:schemeClr val="accent1"/>
                </a:solidFill>
                <a:latin typeface="Verdana" pitchFamily="34" charset="0"/>
              </a:rPr>
              <a:t>Micro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Jaarrekening wordt niet openbaar gemaakt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Moet voldoen aan voorgeschreven format </a:t>
            </a:r>
          </a:p>
          <a:p>
            <a:pPr marL="685800" indent="-457200">
              <a:lnSpc>
                <a:spcPct val="80000"/>
              </a:lnSpc>
              <a:spcBef>
                <a:spcPct val="20000"/>
              </a:spcBef>
            </a:pPr>
            <a:r>
              <a:rPr lang="nl-NL" sz="3000" b="1" dirty="0">
                <a:solidFill>
                  <a:schemeClr val="accent1"/>
                </a:solidFill>
                <a:latin typeface="Verdana" pitchFamily="34" charset="0"/>
              </a:rPr>
              <a:t>Klein</a:t>
            </a:r>
          </a:p>
          <a:p>
            <a:pPr marL="1143000" lvl="1" indent="-457200"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latin typeface="Verdana" pitchFamily="34" charset="0"/>
              </a:rPr>
              <a:t>Er hoeft enkel een zestal financiële ratio’s openbaar gemaakt te worden. </a:t>
            </a:r>
          </a:p>
          <a:p>
            <a:pPr marL="1600200" lvl="2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NL" dirty="0">
                <a:latin typeface="Verdana" pitchFamily="34" charset="0"/>
              </a:rPr>
              <a:t>Rentabiliteit</a:t>
            </a:r>
          </a:p>
          <a:p>
            <a:pPr marL="1600200" lvl="2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NL" dirty="0">
                <a:latin typeface="Verdana" pitchFamily="34" charset="0"/>
              </a:rPr>
              <a:t>Liquiditeit</a:t>
            </a:r>
          </a:p>
          <a:p>
            <a:pPr marL="1600200" lvl="2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NL" dirty="0">
                <a:latin typeface="Verdana" pitchFamily="34" charset="0"/>
              </a:rPr>
              <a:t>Solvabiliteit</a:t>
            </a:r>
          </a:p>
          <a:p>
            <a:pPr marL="1600200" lvl="2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NL" dirty="0">
                <a:latin typeface="Verdana" pitchFamily="34" charset="0"/>
              </a:rPr>
              <a:t>Personeelskostenratio</a:t>
            </a:r>
          </a:p>
          <a:p>
            <a:pPr marL="1600200" lvl="2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NL" dirty="0">
                <a:latin typeface="Verdana" pitchFamily="34" charset="0"/>
              </a:rPr>
              <a:t>Zorgopbrengstratio</a:t>
            </a:r>
          </a:p>
          <a:p>
            <a:pPr marL="1600200" lvl="2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NL" dirty="0">
                <a:latin typeface="Verdana" pitchFamily="34" charset="0"/>
              </a:rPr>
              <a:t>Budgetratio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6233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E3F1A-726A-D7B0-2587-40E5FADF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Rechtspersoonlijkheid en personenvennootschappen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BA819-87BF-BCDF-853B-C59C9D5D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Micro</a:t>
            </a:r>
          </a:p>
          <a:p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Je hoeft geen jaarrekening, accountantsverklaring en bestuursverslag openbaar te maken</a:t>
            </a:r>
          </a:p>
          <a:p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Verplicht model voor balans en winst-en-verliesrekening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9938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02B6F-85F9-DD2C-006E-BAEBBB2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micro model A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42D2D2-BC9E-0EE4-668B-A69A0B97A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144" y="1396314"/>
            <a:ext cx="8245167" cy="4780649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1B00B3-8B34-92B0-6144-033D63EA2D79}"/>
              </a:ext>
            </a:extLst>
          </p:cNvPr>
          <p:cNvSpPr txBox="1"/>
          <p:nvPr/>
        </p:nvSpPr>
        <p:spPr>
          <a:xfrm>
            <a:off x="8608423" y="1312658"/>
            <a:ext cx="25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FF0000"/>
                </a:solidFill>
              </a:rPr>
              <a:t>Vergelijkende cijfers!!!</a:t>
            </a:r>
          </a:p>
        </p:txBody>
      </p:sp>
    </p:spTree>
    <p:extLst>
      <p:ext uri="{BB962C8B-B14F-4D97-AF65-F5344CB8AC3E}">
        <p14:creationId xmlns:p14="http://schemas.microsoft.com/office/powerpoint/2010/main" val="2516176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D0D9A-26A0-3C9B-2FCA-BDAEB83C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641" y="537748"/>
            <a:ext cx="10515600" cy="641351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E33F9-DEDA-2BC4-A2F2-9AC56268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15" y="1253331"/>
            <a:ext cx="10515600" cy="4889052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nl-NL" sz="2000" dirty="0">
                <a:latin typeface="Verdana" pitchFamily="34" charset="0"/>
              </a:rPr>
              <a:t>Voorstellen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endParaRPr lang="nl-NL" sz="2000" dirty="0">
              <a:latin typeface="Verdan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nl-NL" sz="2000" dirty="0">
                <a:latin typeface="Verdana" pitchFamily="34" charset="0"/>
              </a:rPr>
              <a:t>Meldplicht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endParaRPr lang="nl-NL" sz="2000" dirty="0">
              <a:latin typeface="Verdan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nl-NL" sz="2000" dirty="0">
                <a:latin typeface="Verdana" pitchFamily="34" charset="0"/>
              </a:rPr>
              <a:t>Vergunningsplicht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Minder dan 10 medewerkers WLZ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Meer dan 10 medewerkers WLZ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endParaRPr lang="nl-NL" sz="2000" dirty="0">
              <a:latin typeface="Verdan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nl-NL" sz="2000" dirty="0">
                <a:latin typeface="Verdana" pitchFamily="34" charset="0"/>
              </a:rPr>
              <a:t>Jaarverantwoording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Micro ondernemingen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WNT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endParaRPr lang="nl-NL" sz="2000" dirty="0">
              <a:latin typeface="Verdan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nl-NL" sz="2000" dirty="0">
                <a:latin typeface="Verdana" pitchFamily="34" charset="0"/>
              </a:rPr>
              <a:t>Jaarrekening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Opbouw jaarrekening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Kengetallen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</a:rPr>
              <a:t>Uitsplitsing</a:t>
            </a:r>
          </a:p>
          <a:p>
            <a:pPr marL="120015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2000" dirty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100" dirty="0" err="1">
                <a:latin typeface="Verdana" pitchFamily="34" charset="0"/>
              </a:rPr>
              <a:t>Evalutatie</a:t>
            </a:r>
            <a:endParaRPr lang="nl-NL" sz="2100" dirty="0">
              <a:latin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2669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E811A-FAFA-3CF2-F25F-93D509A09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CFA4-58F7-5D7B-5C48-531E28DDB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micro model A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A0502F-158C-1B42-F7AD-13F35D250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1BB0CE-B86E-83E5-5304-DF2F7E0E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67" y="1825625"/>
            <a:ext cx="9144000" cy="45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192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64313-61D8-79FC-0997-184E2C86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277" y="275838"/>
            <a:ext cx="10515600" cy="641351"/>
          </a:xfrm>
        </p:spPr>
        <p:txBody>
          <a:bodyPr>
            <a:normAutofit fontScale="90000"/>
          </a:bodyPr>
          <a:lstStyle/>
          <a:p>
            <a:r>
              <a:rPr lang="nl-NL" dirty="0"/>
              <a:t>Jaarrekening micro model B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557A913-B71D-DE36-36AA-5A3D34708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693" y="744195"/>
            <a:ext cx="7127393" cy="59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42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56C58-69E0-5B4F-6ABF-6ACD2F0EA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509F5-4699-E767-F52C-4484AA9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Rechtspersoonlijkheid en personenvennootschappen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E1A3DD-BD35-CE78-D3AC-AB6DDD75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Klein</a:t>
            </a:r>
          </a:p>
          <a:p>
            <a:pPr lvl="1"/>
            <a:r>
              <a:rPr lang="nl-NL" dirty="0"/>
              <a:t>Je dient een jaarrekening openbaar te maken. Er hoeft geen accountantsverklaring en bestuursverslag openbaar gemaakt te worden. </a:t>
            </a:r>
          </a:p>
          <a:p>
            <a:pPr lvl="1"/>
            <a:r>
              <a:rPr lang="nl-NL" dirty="0"/>
              <a:t>Balans en winst-en-verliesrekening op voorgeschreven methode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9224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25EA8-B5EA-5DC9-7751-019CBCC1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klein model C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F0212-FE26-9245-ABC4-978B2B15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D1434C-F502-3269-7A4D-971D3591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67" y="1385988"/>
            <a:ext cx="8394560" cy="47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7947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E37A-F820-205B-6713-B6E74FC4D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60B19-A978-C9EA-8700-ACB96E69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klein model C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8871A0-66E3-ED37-9F04-63EE84BD7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67" y="1646238"/>
            <a:ext cx="8752906" cy="42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87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A218B-0153-9B90-0077-2DDEFB6F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Jaarrekening klein model D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0D05C-0D33-C008-3284-0BCD8820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7A2255D-F9B0-0EDA-8A0A-7214D7D5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098" y="234761"/>
            <a:ext cx="57246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Jaarrekening</a:t>
            </a:r>
            <a:r>
              <a:rPr lang="nl-NL" sz="2000" b="1" dirty="0">
                <a:latin typeface="Verdana" pitchFamily="34" charset="0"/>
              </a:rPr>
              <a:t> </a:t>
            </a:r>
            <a:r>
              <a:rPr lang="nl-NL" sz="3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klein model D</a:t>
            </a:r>
            <a:br>
              <a:rPr lang="nl-NL" sz="32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nl-NL" sz="3200" b="1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7D2297-83CB-9557-A93E-0C1F3DCD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17" y="773370"/>
            <a:ext cx="8853715" cy="6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804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A8D2C-EEE4-92B7-2709-CB04D0438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4BE17-4DE4-281F-55FE-FD4724F5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Kengetallen zorgtak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BE4DB3-0B65-B8AC-C402-391A0D42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51" y="1534181"/>
            <a:ext cx="9203698" cy="47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27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F66A-BF07-C175-A7F4-DF7AAF32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67" y="1004887"/>
            <a:ext cx="10515600" cy="641351"/>
          </a:xfrm>
        </p:spPr>
        <p:txBody>
          <a:bodyPr anchor="t">
            <a:normAutofit fontScale="90000"/>
          </a:bodyPr>
          <a:lstStyle/>
          <a:p>
            <a:r>
              <a:rPr lang="nl-NL" sz="3200" dirty="0"/>
              <a:t>Uitsplitsing zorg- en </a:t>
            </a:r>
            <a:r>
              <a:rPr lang="nl-NL" sz="3200" dirty="0" err="1"/>
              <a:t>agrotak</a:t>
            </a:r>
            <a:br>
              <a:rPr lang="nl-NL" sz="2000" dirty="0"/>
            </a:br>
            <a:endParaRPr lang="nl-NL" sz="20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75BB131-9D1E-8836-0786-0959AF8FE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67" y="2129874"/>
            <a:ext cx="10515600" cy="374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26268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12DAA-1A90-F189-320D-5273BE2F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E5AB3-3FA4-D3B5-460B-C6649FEE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Uitsplitsing zorg- en </a:t>
            </a:r>
            <a:r>
              <a:rPr lang="nl-NL" dirty="0" err="1"/>
              <a:t>agrotak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C2F69B3-4020-8F62-DD73-D06E07D4D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49" y="1481001"/>
            <a:ext cx="10770801" cy="43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559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4F426-CFF2-7A5D-7BDF-9A2C91374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AD800-1719-5ECD-9986-44D5FEF3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Uitsplitsing zorg- en </a:t>
            </a:r>
            <a:r>
              <a:rPr lang="nl-NL" dirty="0" err="1"/>
              <a:t>agrotak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EF9867B-53AE-D8FC-C60B-A6045C6E3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07" y="1646238"/>
            <a:ext cx="11387270" cy="45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F065B-07C9-4A11-D6ED-3CEBB6673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F6D2593-CD2B-B5D2-FC7F-24241D7B028D}"/>
              </a:ext>
            </a:extLst>
          </p:cNvPr>
          <p:cNvSpPr txBox="1"/>
          <p:nvPr/>
        </p:nvSpPr>
        <p:spPr>
          <a:xfrm>
            <a:off x="2939919" y="1782757"/>
            <a:ext cx="243845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Urban Luijkx</a:t>
            </a:r>
          </a:p>
          <a:p>
            <a:r>
              <a:rPr lang="nl-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Relatiemanager</a:t>
            </a:r>
          </a:p>
          <a:p>
            <a:endParaRPr lang="nl-NL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06 10 80 97 47</a:t>
            </a:r>
          </a:p>
          <a:p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urban.luijkx@aaff.nl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B8318F6-42DD-1B3F-449C-452B736A526B}"/>
              </a:ext>
            </a:extLst>
          </p:cNvPr>
          <p:cNvSpPr txBox="1"/>
          <p:nvPr/>
        </p:nvSpPr>
        <p:spPr>
          <a:xfrm>
            <a:off x="8703377" y="1788845"/>
            <a:ext cx="243845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Eric de Gans</a:t>
            </a:r>
          </a:p>
          <a:p>
            <a:r>
              <a:rPr lang="nl-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Accountant</a:t>
            </a:r>
          </a:p>
          <a:p>
            <a:endParaRPr lang="nl-NL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088 253 21 24</a:t>
            </a:r>
          </a:p>
          <a:p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eric.de.gans@aaff.nl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D6ED6F-CA78-F70B-3802-9B7B35B5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64" y="1763445"/>
            <a:ext cx="1969361" cy="19693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FAA363-B245-1AF6-BFB4-08FCD909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8" y="1671108"/>
            <a:ext cx="2061699" cy="20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6901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8205A-6889-B179-289B-A9BFDAFC4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1693C-82A9-A758-35C0-85A9BB7C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86" y="164628"/>
            <a:ext cx="10515600" cy="641351"/>
          </a:xfrm>
        </p:spPr>
        <p:txBody>
          <a:bodyPr>
            <a:normAutofit fontScale="90000"/>
          </a:bodyPr>
          <a:lstStyle/>
          <a:p>
            <a:r>
              <a:rPr lang="nl-NL" dirty="0"/>
              <a:t>Uitsplitsing zorg- en </a:t>
            </a:r>
            <a:r>
              <a:rPr lang="nl-NL" dirty="0" err="1"/>
              <a:t>agrotak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9F431C-CB45-4AC3-3D18-799213D7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996" y="851613"/>
            <a:ext cx="9098895" cy="57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625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B51F-CEF6-2113-58B0-090BBAC1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5AC19-9A3C-FCA5-219F-905A882C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Uitsplitsing zorg- en </a:t>
            </a:r>
            <a:r>
              <a:rPr lang="nl-NL" dirty="0" err="1"/>
              <a:t>agrotak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6737874-708C-1850-1881-317CEA06F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675" y="1646238"/>
            <a:ext cx="8422589" cy="45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842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47B70-3BC7-D261-6149-EC483D958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D2297-7DE9-742D-A2B1-C61BE30C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59" y="325265"/>
            <a:ext cx="10515600" cy="641351"/>
          </a:xfrm>
        </p:spPr>
        <p:txBody>
          <a:bodyPr>
            <a:normAutofit fontScale="90000"/>
          </a:bodyPr>
          <a:lstStyle/>
          <a:p>
            <a:r>
              <a:rPr lang="nl-NL" dirty="0"/>
              <a:t>Uitsplitsing zorg- en </a:t>
            </a:r>
            <a:r>
              <a:rPr lang="nl-NL" dirty="0" err="1"/>
              <a:t>agrotak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7C15178-94EC-AA30-F97A-ADED92913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966616"/>
            <a:ext cx="7379730" cy="58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2128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245C-238C-63CD-7EBD-54FD775E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3027A-E1B7-2CDE-35B7-A6010321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Verdana" pitchFamily="34" charset="0"/>
              </a:rPr>
              <a:t>Relevante websites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82EA2C4-23E5-5B88-2179-78767717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  <a:hlinkClick r:id="rId2"/>
              </a:rPr>
              <a:t>https://www.aaff.nl/files/stroomschema_multifunctionele_landbouw.pdf</a:t>
            </a:r>
            <a:endParaRPr lang="nl-NL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https://www.aaff.nl/artikelen/jaarverantwoording-in-de-zorg-wees-op-tijd-en-voorkom-stress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https://www.jaarverantwoordingzorg.nl/</a:t>
            </a:r>
          </a:p>
          <a:p>
            <a:pPr marL="285750" indent="-285750"/>
            <a:endParaRPr lang="nl-NL" sz="2000" dirty="0">
              <a:solidFill>
                <a:srgbClr val="0070C0"/>
              </a:solidFill>
            </a:endParaRPr>
          </a:p>
          <a:p>
            <a:pPr marL="285750" indent="-285750"/>
            <a:r>
              <a:rPr lang="nl-NL" sz="2000" dirty="0">
                <a:solidFill>
                  <a:srgbClr val="0070C0"/>
                </a:solidFill>
              </a:rPr>
              <a:t>https://digimv12.desan.nl/downloads/Handleiding-DigiMV.pdf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53423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01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ADE76-60D0-1A42-CC53-C3B54E52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latin typeface="Verdana" pitchFamily="34" charset="0"/>
              </a:rPr>
              <a:t>Meldplicht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CF741-D463-1C25-CBF3-965DB374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Meldplicht geldt voor alle zorgaanbieders en dus voor alle zorgboerderijen (vanuit </a:t>
            </a:r>
            <a:r>
              <a:rPr lang="nl-NL" dirty="0" err="1"/>
              <a:t>jeugdwet</a:t>
            </a:r>
            <a:r>
              <a:rPr lang="nl-NL" dirty="0"/>
              <a:t> en </a:t>
            </a:r>
            <a:r>
              <a:rPr lang="nl-NL" dirty="0" err="1"/>
              <a:t>Wkkgz</a:t>
            </a:r>
            <a:r>
              <a:rPr lang="nl-NL" dirty="0"/>
              <a:t>)</a:t>
            </a:r>
          </a:p>
          <a:p>
            <a:r>
              <a:rPr lang="nl-NL" sz="2800" u="sng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https://zoeken.zorgaanbiedersportaal.nl/</a:t>
            </a:r>
            <a:endParaRPr lang="nl-NL" sz="2800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2367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A835C-45D5-4063-EE46-08DE5658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Verdana" pitchFamily="34" charset="0"/>
              </a:rPr>
              <a:t>Vergunningsplicht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1D6C2-E838-6108-7B96-F198997E3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80000"/>
              </a:lnSpc>
              <a:spcBef>
                <a:spcPct val="20000"/>
              </a:spcBef>
            </a:pPr>
            <a:r>
              <a:rPr lang="nl-NL" sz="2400" dirty="0">
                <a:latin typeface="Verdana" pitchFamily="34" charset="0"/>
              </a:rPr>
              <a:t>10 medewerkers of minder WLZ</a:t>
            </a:r>
          </a:p>
          <a:p>
            <a:pPr indent="0">
              <a:lnSpc>
                <a:spcPct val="80000"/>
              </a:lnSpc>
              <a:spcBef>
                <a:spcPct val="20000"/>
              </a:spcBef>
            </a:pPr>
            <a:endParaRPr lang="nl-NL" sz="2000" dirty="0">
              <a:latin typeface="Verdana" pitchFamily="34" charset="0"/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geen interne toezichthouder 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nodig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Bestaande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 zorgboerderijen met (een gedeelte) </a:t>
            </a:r>
            <a:r>
              <a:rPr lang="nl-NL" sz="2000" b="0" u="sng" dirty="0">
                <a:solidFill>
                  <a:schemeClr val="tx1"/>
                </a:solidFill>
                <a:latin typeface="Verdana" pitchFamily="34" charset="0"/>
              </a:rPr>
              <a:t>WLZ zorg 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zijn </a:t>
            </a: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vanaf 1-1-2025 </a:t>
            </a:r>
            <a:r>
              <a:rPr lang="nl-NL" sz="2000" dirty="0" err="1">
                <a:solidFill>
                  <a:schemeClr val="tx1"/>
                </a:solidFill>
                <a:latin typeface="Verdana" pitchFamily="34" charset="0"/>
              </a:rPr>
              <a:t>vergunningsplichtig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, zij krijgen deze vergunning </a:t>
            </a:r>
            <a:r>
              <a:rPr lang="nl-NL" sz="2000" b="0" u="sng" dirty="0">
                <a:solidFill>
                  <a:schemeClr val="tx1"/>
                </a:solidFill>
                <a:latin typeface="Verdana" pitchFamily="34" charset="0"/>
              </a:rPr>
              <a:t>kosteloos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 van rechtswege en hoeven geen verdere actie te nemen (en </a:t>
            </a: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geen interne toezichthouder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 noodzakelijk). </a:t>
            </a:r>
          </a:p>
          <a:p>
            <a:pPr marL="733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Nieuwe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 zorgboerderijen met (een gedeelte) </a:t>
            </a:r>
            <a:r>
              <a:rPr lang="nl-NL" sz="2000" b="0" u="sng" dirty="0">
                <a:solidFill>
                  <a:schemeClr val="tx1"/>
                </a:solidFill>
                <a:latin typeface="Verdana" pitchFamily="34" charset="0"/>
              </a:rPr>
              <a:t>WLZ zorg 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zijn </a:t>
            </a:r>
            <a:r>
              <a:rPr lang="nl-NL" sz="2000" b="0" dirty="0" err="1">
                <a:solidFill>
                  <a:schemeClr val="tx1"/>
                </a:solidFill>
                <a:latin typeface="Verdana" pitchFamily="34" charset="0"/>
              </a:rPr>
              <a:t>vergunningsplichtig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 en dienen een vergunning aan te vragen en te krijgen voor start zorg. Kosten zijn ca. € 700.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67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92B81-EB7D-EAFC-E3DD-4CF6760FB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A2101-5A0A-8C99-5E06-38EC39E9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Verdana" pitchFamily="34" charset="0"/>
              </a:rPr>
              <a:t>Vergunningsplicht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64B8E1-EF25-7EE6-EA7B-84F7D6B3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80000"/>
              </a:lnSpc>
              <a:spcBef>
                <a:spcPct val="20000"/>
              </a:spcBef>
            </a:pPr>
            <a:r>
              <a:rPr lang="nl-NL" sz="2400" dirty="0">
                <a:latin typeface="Verdana" pitchFamily="34" charset="0"/>
              </a:rPr>
              <a:t>Meer dan 10 medewerkers WLZ en/of woonzorg WLZ</a:t>
            </a:r>
          </a:p>
          <a:p>
            <a:pPr indent="0">
              <a:lnSpc>
                <a:spcPct val="80000"/>
              </a:lnSpc>
              <a:spcBef>
                <a:spcPct val="20000"/>
              </a:spcBef>
            </a:pPr>
            <a:endParaRPr lang="nl-NL" sz="2000" dirty="0">
              <a:latin typeface="Verdana" pitchFamily="34" charset="0"/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Bestaande zorgboerderijen met 11 of meer zorgmedewerkers, gerelateerd aan de WLZ zorg  (of bij woonzorg WLZ altijd):  hadden </a:t>
            </a: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voor 1-1-2024 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reeds vergunning moeten aanvragen en vallen onder </a:t>
            </a: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overgangsrecht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r>
              <a:rPr lang="nl-NL" sz="2000" dirty="0">
                <a:solidFill>
                  <a:schemeClr val="tx1"/>
                </a:solidFill>
                <a:latin typeface="Verdana" pitchFamily="34" charset="0"/>
              </a:rPr>
              <a:t>wel interne toezichthouder 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nodig</a:t>
            </a: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r>
              <a:rPr lang="nl-NL" sz="2000" b="0" dirty="0">
                <a:solidFill>
                  <a:srgbClr val="0070C0"/>
                </a:solidFill>
                <a:latin typeface="Verdan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Alles over intern toezicht | Toetreding zorgaanbieders</a:t>
            </a:r>
            <a:endParaRPr lang="nl-NL" sz="2000" b="0" dirty="0">
              <a:solidFill>
                <a:srgbClr val="0070C0"/>
              </a:solidFill>
              <a:latin typeface="Verdana" pitchFamily="34" charset="0"/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een cliëntenraad (artikel 2, eerste lid </a:t>
            </a:r>
            <a:r>
              <a:rPr lang="nl-NL" sz="2000" b="0" dirty="0" err="1">
                <a:solidFill>
                  <a:schemeClr val="tx1"/>
                </a:solidFill>
                <a:latin typeface="Verdana" pitchFamily="34" charset="0"/>
              </a:rPr>
              <a:t>Wmcz</a:t>
            </a:r>
            <a:r>
              <a:rPr lang="nl-NL" sz="2000" b="0" dirty="0">
                <a:solidFill>
                  <a:schemeClr val="tx1"/>
                </a:solidFill>
                <a:latin typeface="Verdana" pitchFamily="34" charset="0"/>
              </a:rPr>
              <a:t> 2018, 10 zorgmedewerkers of meer)</a:t>
            </a: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nl-NL" sz="2000" b="0" dirty="0">
              <a:solidFill>
                <a:schemeClr val="tx1"/>
              </a:solidFill>
              <a:latin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0207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7C441-4AA9-66D5-2EFB-415B0025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>
                <a:latin typeface="Verdana" pitchFamily="34" charset="0"/>
              </a:rPr>
              <a:t>Jaarverantwoording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6616D84-DE20-467A-FC58-3CD7EDCD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Verdana" pitchFamily="34" charset="0"/>
              </a:rPr>
              <a:t>Jeugdzorg</a:t>
            </a: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 aanbieders zijn, reeds </a:t>
            </a:r>
            <a:r>
              <a:rPr lang="nl-NL" sz="2200" dirty="0">
                <a:solidFill>
                  <a:schemeClr val="tx1"/>
                </a:solidFill>
                <a:latin typeface="Verdana" pitchFamily="34" charset="0"/>
              </a:rPr>
              <a:t>vanaf 2016</a:t>
            </a: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, verplicht om via Jaarverantwoording.nl, jaarlijks voor 1 juni na het lopende boekjaar, vragenlijsten in te vullen met onder andere financiële gegevens.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b="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Vanaf boekjaar 2024 geldt dat ook voor alle zorgaanbieders /zorgboerderijen met </a:t>
            </a:r>
            <a:r>
              <a:rPr lang="nl-NL" sz="2200" dirty="0">
                <a:solidFill>
                  <a:schemeClr val="tx1"/>
                </a:solidFill>
                <a:latin typeface="Verdana" pitchFamily="34" charset="0"/>
              </a:rPr>
              <a:t>(een gedeelte) WLZ zorg</a:t>
            </a: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. Deze jaarverantwoording 2024 moet </a:t>
            </a:r>
            <a:r>
              <a:rPr lang="nl-NL" sz="2200" dirty="0">
                <a:solidFill>
                  <a:schemeClr val="tx1"/>
                </a:solidFill>
                <a:latin typeface="Verdana" pitchFamily="34" charset="0"/>
              </a:rPr>
              <a:t>voor 1 juni 2025 </a:t>
            </a: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worden ingediend.  Hiermee worden de ingevulde gegevens, ook de financiële, vrij in te zien via jaarverantwoordingzorg.nl.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b="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Niet iedere ondernemingsvorm hoeft dezelfde gegevens aan te leveren. Hiervoor zijn </a:t>
            </a:r>
            <a:r>
              <a:rPr lang="nl-NL" sz="2200" dirty="0">
                <a:solidFill>
                  <a:schemeClr val="tx1"/>
                </a:solidFill>
                <a:latin typeface="Verdana" pitchFamily="34" charset="0"/>
              </a:rPr>
              <a:t>aparte handreikingen </a:t>
            </a:r>
            <a:r>
              <a:rPr lang="nl-NL" sz="2200" b="0" dirty="0">
                <a:solidFill>
                  <a:schemeClr val="tx1"/>
                </a:solidFill>
                <a:latin typeface="Verdana" pitchFamily="34" charset="0"/>
              </a:rPr>
              <a:t>gemaakt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4010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94FC-2E45-B7D6-57C5-CD569C41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37B2F-D210-A3A0-5F9C-50BB47F9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Verdana" pitchFamily="34" charset="0"/>
              </a:rPr>
              <a:t>Jaarverantwoording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0BACEB3-2342-EBE0-EBDC-AE4A9FEBC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stroomschema_multifunctionele_landbouw.pdf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3258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1C6F-0C10-8986-E733-0A4DC2FB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E948D-9629-A07C-54B1-ACEBAEAA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Verdana" pitchFamily="34" charset="0"/>
              </a:rPr>
              <a:t>Jaarverantwoording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389EF16-F104-92E3-8024-5574791A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A71062-F1F9-9F07-C7EC-330CB129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70" y="294678"/>
            <a:ext cx="8982193" cy="578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75167"/>
      </p:ext>
    </p:extLst>
  </p:cSld>
  <p:clrMapOvr>
    <a:masterClrMapping/>
  </p:clrMapOvr>
  <p:transition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Kantoorthema">
  <a:themeElements>
    <a:clrScheme name="AAF Huisstij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2680"/>
      </a:accent1>
      <a:accent2>
        <a:srgbClr val="3AB5A7"/>
      </a:accent2>
      <a:accent3>
        <a:srgbClr val="EA5B1B"/>
      </a:accent3>
      <a:accent4>
        <a:srgbClr val="4C4D4C"/>
      </a:accent4>
      <a:accent5>
        <a:srgbClr val="767776"/>
      </a:accent5>
      <a:accent6>
        <a:srgbClr val="9E9F9E"/>
      </a:accent6>
      <a:hlink>
        <a:srgbClr val="636362"/>
      </a:hlink>
      <a:folHlink>
        <a:srgbClr val="9E9F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ff Powerpoint Basis_v10-2024a_open.pptx" id="{878D9977-42BD-4A71-82DE-6020A5FDFF0B}" vid="{A49CF53D-FC17-4C21-968C-EEE2D5A93F79}"/>
    </a:ext>
  </a:extLst>
</a:theme>
</file>

<file path=ppt/theme/theme2.xml><?xml version="1.0" encoding="utf-8"?>
<a:theme xmlns:a="http://schemas.openxmlformats.org/drawingml/2006/main" name="Gestreept">
  <a:themeElements>
    <a:clrScheme name="Aangepast 5">
      <a:dk1>
        <a:sysClr val="windowText" lastClr="000000"/>
      </a:dk1>
      <a:lt1>
        <a:sysClr val="window" lastClr="FFFFFF"/>
      </a:lt1>
      <a:dk2>
        <a:srgbClr val="66A82D"/>
      </a:dk2>
      <a:lt2>
        <a:srgbClr val="EBEBEB"/>
      </a:lt2>
      <a:accent1>
        <a:srgbClr val="E1EFD6"/>
      </a:accent1>
      <a:accent2>
        <a:srgbClr val="CEEBF7"/>
      </a:accent2>
      <a:accent3>
        <a:srgbClr val="F9D8D1"/>
      </a:accent3>
      <a:accent4>
        <a:srgbClr val="66A82D"/>
      </a:accent4>
      <a:accent5>
        <a:srgbClr val="1499D6"/>
      </a:accent5>
      <a:accent6>
        <a:srgbClr val="E03312"/>
      </a:accent6>
      <a:hlink>
        <a:srgbClr val="0070C0"/>
      </a:hlink>
      <a:folHlink>
        <a:srgbClr val="FF0000"/>
      </a:folHlink>
    </a:clrScheme>
    <a:fontScheme name="Aangepast 5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14AEACD70754F8D1952691C657479" ma:contentTypeVersion="18" ma:contentTypeDescription="Een nieuw document maken." ma:contentTypeScope="" ma:versionID="0d9c69cf3b368e92c0bf9ca7e1aae773">
  <xsd:schema xmlns:xsd="http://www.w3.org/2001/XMLSchema" xmlns:xs="http://www.w3.org/2001/XMLSchema" xmlns:p="http://schemas.microsoft.com/office/2006/metadata/properties" xmlns:ns2="75d7739d-b9f1-48ed-b7c6-aa2a491b942f" xmlns:ns3="533b414b-5ca8-4b39-8c17-e25f669cb8ca" targetNamespace="http://schemas.microsoft.com/office/2006/metadata/properties" ma:root="true" ma:fieldsID="88922c3505bb87a40fa96bde70974176" ns2:_="" ns3:_="">
    <xsd:import namespace="75d7739d-b9f1-48ed-b7c6-aa2a491b942f"/>
    <xsd:import namespace="533b414b-5ca8-4b39-8c17-e25f669cb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739d-b9f1-48ed-b7c6-aa2a491b9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3dab48ab-0366-420e-a6cd-a5f05534bf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b414b-5ca8-4b39-8c17-e25f669cb8c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d5c77b4-90b4-48c1-ae59-fdc5d2d83466}" ma:internalName="TaxCatchAll" ma:showField="CatchAllData" ma:web="533b414b-5ca8-4b39-8c17-e25f669cb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739d-b9f1-48ed-b7c6-aa2a491b942f">
      <Terms xmlns="http://schemas.microsoft.com/office/infopath/2007/PartnerControls"/>
    </lcf76f155ced4ddcb4097134ff3c332f>
    <TaxCatchAll xmlns="533b414b-5ca8-4b39-8c17-e25f669cb8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3B980-32DB-454A-B974-30A68FA9E065}"/>
</file>

<file path=customXml/itemProps2.xml><?xml version="1.0" encoding="utf-8"?>
<ds:datastoreItem xmlns:ds="http://schemas.openxmlformats.org/officeDocument/2006/customXml" ds:itemID="{5F56E707-D41C-4869-941C-75DA9B78B703}">
  <ds:schemaRefs>
    <ds:schemaRef ds:uri="73f88ad4-7ab4-4ce8-a05c-a96df3cbcaf5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BE4CF2-DF70-4A5B-9C1C-693E7EBB6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aaff Powerpoint Basis_v10-2024a_open</Template>
  <TotalTime>291</TotalTime>
  <Words>903</Words>
  <Application>Microsoft Office PowerPoint</Application>
  <PresentationFormat>Breedbeeld</PresentationFormat>
  <Paragraphs>152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3" baseType="lpstr">
      <vt:lpstr>Aptos</vt:lpstr>
      <vt:lpstr>Arial</vt:lpstr>
      <vt:lpstr>Calibri</vt:lpstr>
      <vt:lpstr>Century Gothic</vt:lpstr>
      <vt:lpstr>Montserrat</vt:lpstr>
      <vt:lpstr>Verdana</vt:lpstr>
      <vt:lpstr>Wingdings</vt:lpstr>
      <vt:lpstr>Kantoorthema</vt:lpstr>
      <vt:lpstr>Gestreept</vt:lpstr>
      <vt:lpstr>Welkom</vt:lpstr>
      <vt:lpstr>Agenda</vt:lpstr>
      <vt:lpstr>PowerPoint-presentatie</vt:lpstr>
      <vt:lpstr>Meldplicht</vt:lpstr>
      <vt:lpstr>Vergunningsplicht</vt:lpstr>
      <vt:lpstr>Vergunningsplicht</vt:lpstr>
      <vt:lpstr>Jaarverantwoording</vt:lpstr>
      <vt:lpstr>Jaarverantwoording</vt:lpstr>
      <vt:lpstr>Jaarverantwoording</vt:lpstr>
      <vt:lpstr>Jaarverantwoording</vt:lpstr>
      <vt:lpstr>Jaarverantwoording</vt:lpstr>
      <vt:lpstr>Jaarverantwoording micro-aanbieders </vt:lpstr>
      <vt:lpstr>Jaarverantwoording rechtsvorm </vt:lpstr>
      <vt:lpstr>Wet Normering Topsalarissen </vt:lpstr>
      <vt:lpstr>Wanneer is welke accountantsverklaring van toepassing </vt:lpstr>
      <vt:lpstr>Jaarrekening Algemene uitgangspunten  </vt:lpstr>
      <vt:lpstr>Jaarrekening Eenmanszaak </vt:lpstr>
      <vt:lpstr>Jaarrekening Rechtspersoonlijkheid en personenvennootschappen </vt:lpstr>
      <vt:lpstr>Jaarrekening micro model A  </vt:lpstr>
      <vt:lpstr>Jaarrekening micro model A  </vt:lpstr>
      <vt:lpstr>Jaarrekening micro model B </vt:lpstr>
      <vt:lpstr>Jaarrekening Rechtspersoonlijkheid en personenvennootschappen      </vt:lpstr>
      <vt:lpstr>Jaarrekening klein model C  </vt:lpstr>
      <vt:lpstr>Jaarrekening klein model C  </vt:lpstr>
      <vt:lpstr>Jaarrekening klein model D  </vt:lpstr>
      <vt:lpstr>Kengetallen zorgtak  </vt:lpstr>
      <vt:lpstr>Uitsplitsing zorg- en agrotak </vt:lpstr>
      <vt:lpstr>Uitsplitsing zorg- en agrotak </vt:lpstr>
      <vt:lpstr>Uitsplitsing zorg- en agrotak </vt:lpstr>
      <vt:lpstr>Uitsplitsing zorg- en agrotak </vt:lpstr>
      <vt:lpstr>Uitsplitsing zorg- en agrotak </vt:lpstr>
      <vt:lpstr>Uitsplitsing zorg- en agrotak </vt:lpstr>
      <vt:lpstr>Relevante websites</vt:lpstr>
      <vt:lpstr>PowerPoint-presentatie</vt:lpstr>
    </vt:vector>
  </TitlesOfParts>
  <Company>ABAB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Urban Luijkx</dc:creator>
  <cp:lastModifiedBy>Urban Luijkx</cp:lastModifiedBy>
  <cp:revision>47</cp:revision>
  <cp:lastPrinted>2025-03-17T08:35:09Z</cp:lastPrinted>
  <dcterms:created xsi:type="dcterms:W3CDTF">2025-02-26T07:26:55Z</dcterms:created>
  <dcterms:modified xsi:type="dcterms:W3CDTF">2025-03-26T07:10:04Z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0x010100E0814AEACD70754F8D1952691C657479</vt:lpwstr>
  </property>
  <property fmtid="{D5CDD505-2E9C-101B-9397-08002B2CF9AE}" pid="3" name="MediaServiceImageTags">
    <vt:lpwstr/>
  </property>
</Properties>
</file>