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747" r:id="rId2"/>
  </p:sldMasterIdLst>
  <p:notesMasterIdLst>
    <p:notesMasterId r:id="rId14"/>
  </p:notesMasterIdLst>
  <p:handoutMasterIdLst>
    <p:handoutMasterId r:id="rId15"/>
  </p:handoutMasterIdLst>
  <p:sldIdLst>
    <p:sldId id="265" r:id="rId3"/>
    <p:sldId id="290" r:id="rId4"/>
    <p:sldId id="288" r:id="rId5"/>
    <p:sldId id="310" r:id="rId6"/>
    <p:sldId id="314" r:id="rId7"/>
    <p:sldId id="303" r:id="rId8"/>
    <p:sldId id="293" r:id="rId9"/>
    <p:sldId id="282" r:id="rId10"/>
    <p:sldId id="278" r:id="rId11"/>
    <p:sldId id="302" r:id="rId12"/>
    <p:sldId id="315" r:id="rId13"/>
  </p:sldIdLst>
  <p:sldSz cx="12192000" cy="6858000"/>
  <p:notesSz cx="6805613" cy="99441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pos="518" userDrawn="1">
          <p15:clr>
            <a:srgbClr val="A4A3A4"/>
          </p15:clr>
        </p15:guide>
        <p15:guide id="2" orient="horz" pos="2160">
          <p15:clr>
            <a:srgbClr val="A4A3A4"/>
          </p15:clr>
        </p15:guide>
        <p15:guide id="3" orient="horz" pos="1036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7" name="Arnout Drenthel" initials="AD [7]" lastIdx="1" clrIdx="6"/>
  <p:cmAuthor id="1" name="Arnout Drenthel" initials="AD" lastIdx="1" clrIdx="0"/>
  <p:cmAuthor id="8" name="Arnout Drenthel" initials="AD [8]" lastIdx="1" clrIdx="7"/>
  <p:cmAuthor id="2" name="Arnout Drenthel" initials="AD [2]" lastIdx="1" clrIdx="1"/>
  <p:cmAuthor id="9" name="Arnout Drenthel" initials="AD [9]" lastIdx="1" clrIdx="8"/>
  <p:cmAuthor id="3" name="Arnout Drenthel" initials="AD [3]" lastIdx="1" clrIdx="2"/>
  <p:cmAuthor id="4" name="Arnout Drenthel" initials="AD [4]" lastIdx="1" clrIdx="3"/>
  <p:cmAuthor id="5" name="Arnout Drenthel" initials="AD [5]" lastIdx="1" clrIdx="4"/>
  <p:cmAuthor id="6" name="Arnout Drenthel" initials="AD [6]" lastIdx="1" clrIdx="5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jl, gemiddeld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C2FFA5D-87B4-456A-9821-1D502468CF0F}" styleName="Stijl, thema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D113A9D2-9D6B-4929-AA2D-F23B5EE8CBE7}" styleName="Stijl, thema 2 - Accent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2D5ABB26-0587-4C30-8999-92F81FD0307C}" styleName="Geen stijl, geen raster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F5AB1C69-6EDB-4FF4-983F-18BD219EF322}" styleName="Stijl, gemiddeld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73A0DAA-6AF3-43AB-8588-CEC1D06C72B9}" styleName="Stijl, gemiddeld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69012ECD-51FC-41F1-AA8D-1B2483CD663E}" styleName="Stijl, licht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F2DE63D5-997A-4646-A377-4702673A728D}" styleName="Stijl, licht 2 - Accent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980" autoAdjust="0"/>
    <p:restoredTop sz="93907" autoAdjust="0"/>
  </p:normalViewPr>
  <p:slideViewPr>
    <p:cSldViewPr snapToGrid="0">
      <p:cViewPr varScale="1">
        <p:scale>
          <a:sx n="78" d="100"/>
          <a:sy n="78" d="100"/>
        </p:scale>
        <p:origin x="782" y="72"/>
      </p:cViewPr>
      <p:guideLst>
        <p:guide pos="518"/>
        <p:guide orient="horz" pos="2160"/>
        <p:guide orient="horz" pos="1036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" d="1"/>
        <a:sy n="1" d="1"/>
      </p:scale>
      <p:origin x="0" y="-4116"/>
    </p:cViewPr>
  </p:sorterViewPr>
  <p:notesViewPr>
    <p:cSldViewPr snapToGrid="0">
      <p:cViewPr varScale="1">
        <p:scale>
          <a:sx n="84" d="100"/>
          <a:sy n="84" d="100"/>
        </p:scale>
        <p:origin x="3120" y="5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viewProps" Target="viewProps.xml"/><Relationship Id="rId3" Type="http://schemas.openxmlformats.org/officeDocument/2006/relationships/slide" Target="slides/slide1.xml"/><Relationship Id="rId21" Type="http://schemas.openxmlformats.org/officeDocument/2006/relationships/customXml" Target="../customXml/item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commentAuthors" Target="commentAuthors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handoutMaster" Target="handoutMasters/handoutMaster1.xml"/><Relationship Id="rId23" Type="http://schemas.openxmlformats.org/officeDocument/2006/relationships/customXml" Target="../customXml/item3.xml"/><Relationship Id="rId10" Type="http://schemas.openxmlformats.org/officeDocument/2006/relationships/slide" Target="slides/slide8.xml"/><Relationship Id="rId19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notesMaster" Target="notesMasters/notesMaster1.xml"/><Relationship Id="rId22" Type="http://schemas.openxmlformats.org/officeDocument/2006/relationships/customXml" Target="../customXml/item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9099" cy="4989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quarter" idx="1"/>
          </p:nvPr>
        </p:nvSpPr>
        <p:spPr>
          <a:xfrm>
            <a:off x="3854939" y="0"/>
            <a:ext cx="2949099" cy="4989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C6709BA-0250-418B-A227-469BF0F69AD3}" type="datetimeFigureOut">
              <a:rPr lang="nl-NL" smtClean="0"/>
              <a:pPr/>
              <a:t>19-5-2025</a:t>
            </a:fld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2"/>
          </p:nvPr>
        </p:nvSpPr>
        <p:spPr>
          <a:xfrm>
            <a:off x="0" y="9445170"/>
            <a:ext cx="2949099" cy="49893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3"/>
          </p:nvPr>
        </p:nvSpPr>
        <p:spPr>
          <a:xfrm>
            <a:off x="3854939" y="9445170"/>
            <a:ext cx="2949099" cy="49893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7A4FE01-11FF-43DA-B7F5-6592B996E3FA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6817977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9099" cy="4989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54939" y="0"/>
            <a:ext cx="2949099" cy="4989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AD30240-3B76-4E52-B42B-C39F5C218F4D}" type="datetimeFigureOut">
              <a:rPr lang="nl-NL" smtClean="0"/>
              <a:pPr/>
              <a:t>19-5-2025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420688" y="1243013"/>
            <a:ext cx="5964237" cy="33559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0562" y="4785598"/>
            <a:ext cx="5444490" cy="3915489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9445170"/>
            <a:ext cx="2949099" cy="49893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54939" y="9445170"/>
            <a:ext cx="2949099" cy="49893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E501649-886C-4324-AD4C-E61C88D47728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16995493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501649-886C-4324-AD4C-E61C88D47728}" type="slidenum">
              <a:rPr lang="nl-NL" smtClean="0"/>
              <a:pPr/>
              <a:t>1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92204234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501649-886C-4324-AD4C-E61C88D47728}" type="slidenum">
              <a:rPr lang="nl-NL" smtClean="0"/>
              <a:pPr/>
              <a:t>10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47836970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buFontTx/>
              <a:buNone/>
            </a:pP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6B62B9-738A-4A2D-A4CF-709BB7E53007}" type="slidenum">
              <a:rPr lang="nl-NL" smtClean="0"/>
              <a:pPr/>
              <a:t>2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4735264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algn="just"/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AEFAC5F-5789-48F5-BBFC-0DFE9CC8603B}" type="slidenum">
              <a:rPr lang="nl-NL" smtClean="0"/>
              <a:pPr>
                <a:defRPr/>
              </a:pPr>
              <a:t>3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87874378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501649-886C-4324-AD4C-E61C88D47728}" type="slidenum">
              <a:rPr lang="nl-NL" smtClean="0"/>
              <a:pPr/>
              <a:t>4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15037645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E501649-886C-4324-AD4C-E61C88D47728}" type="slidenum">
              <a:rPr lang="nl-NL" smtClean="0"/>
              <a:pPr/>
              <a:t>5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16191440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algn="just"/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AEFAC5F-5789-48F5-BBFC-0DFE9CC8603B}" type="slidenum">
              <a:rPr lang="nl-NL" smtClean="0"/>
              <a:pPr>
                <a:defRPr/>
              </a:pPr>
              <a:t>6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57555263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AEFAC5F-5789-48F5-BBFC-0DFE9CC8603B}" type="slidenum">
              <a:rPr lang="nl-NL" smtClean="0"/>
              <a:pPr>
                <a:defRPr/>
              </a:pPr>
              <a:t>7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12576366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E501649-886C-4324-AD4C-E61C88D47728}" type="slidenum">
              <a:rPr kumimoji="0" lang="nl-N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nl-NL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3865811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endParaRPr lang="nl-NL" baseline="0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501649-886C-4324-AD4C-E61C88D47728}" type="slidenum">
              <a:rPr lang="nl-NL" smtClean="0"/>
              <a:pPr/>
              <a:t>9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15947842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8.png"/><Relationship Id="rId5" Type="http://schemas.openxmlformats.org/officeDocument/2006/relationships/image" Target="../media/image2.png"/><Relationship Id="rId4" Type="http://schemas.openxmlformats.org/officeDocument/2006/relationships/image" Target="../media/image7.png"/></Relationships>
</file>

<file path=ppt/slideLayouts/_rels/slideLayout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3.png"/><Relationship Id="rId5" Type="http://schemas.openxmlformats.org/officeDocument/2006/relationships/image" Target="../media/image9.png"/><Relationship Id="rId4" Type="http://schemas.openxmlformats.org/officeDocument/2006/relationships/image" Target="../media/image7.png"/></Relationships>
</file>

<file path=ppt/slideLayouts/_rels/slideLayout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8.png"/><Relationship Id="rId5" Type="http://schemas.openxmlformats.org/officeDocument/2006/relationships/image" Target="../media/image2.png"/><Relationship Id="rId4" Type="http://schemas.openxmlformats.org/officeDocument/2006/relationships/image" Target="../media/image13.png"/></Relationships>
</file>

<file path=ppt/slideLayouts/_rels/slideLayout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0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Layouts/_rels/slideLayout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3.png"/><Relationship Id="rId5" Type="http://schemas.openxmlformats.org/officeDocument/2006/relationships/image" Target="../media/image10.png"/><Relationship Id="rId4" Type="http://schemas.openxmlformats.org/officeDocument/2006/relationships/image" Target="../media/image13.png"/></Relationships>
</file>

<file path=ppt/slideLayouts/_rels/slideLayout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0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Layouts/_rels/slideLayout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6.png"/></Relationships>
</file>

<file path=ppt/slideLayouts/_rels/slideLayout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2.xml"/></Relationships>
</file>

<file path=ppt/slideLayouts/_rels/slideLayout7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2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7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8.png"/><Relationship Id="rId5" Type="http://schemas.openxmlformats.org/officeDocument/2006/relationships/image" Target="../media/image2.png"/><Relationship Id="rId4" Type="http://schemas.openxmlformats.org/officeDocument/2006/relationships/image" Target="../media/image7.png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3.png"/><Relationship Id="rId5" Type="http://schemas.openxmlformats.org/officeDocument/2006/relationships/image" Target="../media/image9.png"/><Relationship Id="rId4" Type="http://schemas.openxmlformats.org/officeDocument/2006/relationships/image" Target="../media/image7.png"/></Relationships>
</file>

<file path=ppt/slideLayouts/_rels/slideLayout8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8.png"/><Relationship Id="rId5" Type="http://schemas.openxmlformats.org/officeDocument/2006/relationships/image" Target="../media/image2.png"/><Relationship Id="rId4" Type="http://schemas.openxmlformats.org/officeDocument/2006/relationships/image" Target="../media/image13.png"/></Relationships>
</file>

<file path=ppt/slideLayouts/_rels/slideLayout8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10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Layouts/_rels/slideLayout8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Layouts/_rels/slideLayout8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3.png"/><Relationship Id="rId5" Type="http://schemas.openxmlformats.org/officeDocument/2006/relationships/image" Target="../media/image10.png"/><Relationship Id="rId4" Type="http://schemas.openxmlformats.org/officeDocument/2006/relationships/image" Target="../media/image13.png"/></Relationships>
</file>

<file path=ppt/slideLayouts/_rels/slideLayout8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10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dia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554588" y="1882800"/>
            <a:ext cx="5004000" cy="2336400"/>
          </a:xfrm>
        </p:spPr>
        <p:txBody>
          <a:bodyPr tIns="90000" bIns="90000" anchor="b">
            <a:normAutofit/>
          </a:bodyPr>
          <a:lstStyle>
            <a:lvl1pPr algn="l">
              <a:defRPr sz="3600">
                <a:solidFill>
                  <a:schemeClr val="tx1"/>
                </a:solidFill>
              </a:defRPr>
            </a:lvl1pPr>
          </a:lstStyle>
          <a:p>
            <a:r>
              <a:rPr lang="nl-NL"/>
              <a:t>Klik om de stijl te bewerken</a:t>
            </a:r>
            <a:endParaRPr lang="nl-NL" dirty="0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6554588" y="4215600"/>
            <a:ext cx="5004000" cy="1339200"/>
          </a:xfrm>
        </p:spPr>
        <p:txBody>
          <a:bodyPr lIns="104400" tIns="90000" rIns="90000" bIns="46800"/>
          <a:lstStyle>
            <a:lvl1pPr marL="0" indent="0" algn="l">
              <a:buNone/>
              <a:defRPr sz="24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 om het opmaakprofiel van de modelondertitel te bewerken</a:t>
            </a:r>
            <a:endParaRPr lang="nl-NL" dirty="0"/>
          </a:p>
        </p:txBody>
      </p:sp>
      <p:pic>
        <p:nvPicPr>
          <p:cNvPr id="13" name="Afbeelding 1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47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877304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pos="3636">
          <p15:clr>
            <a:srgbClr val="FBAE40"/>
          </p15:clr>
        </p15:guide>
        <p15:guide id="2" pos="4044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hoek 6"/>
          <p:cNvSpPr/>
          <p:nvPr userDrawn="1"/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34999" y="2636837"/>
            <a:ext cx="5003801" cy="1584325"/>
          </a:xfrm>
        </p:spPr>
        <p:txBody>
          <a:bodyPr anchor="b">
            <a:normAutofit/>
          </a:bodyPr>
          <a:lstStyle>
            <a:lvl1pPr algn="r">
              <a:defRPr sz="3600">
                <a:solidFill>
                  <a:schemeClr val="bg1"/>
                </a:solidFill>
              </a:defRPr>
            </a:lvl1pPr>
          </a:lstStyle>
          <a:p>
            <a:r>
              <a:rPr lang="nl-NL"/>
              <a:t>Klik om de stijl te bewerken</a:t>
            </a:r>
            <a:endParaRPr lang="nl-NL" dirty="0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634999" y="4221162"/>
            <a:ext cx="5003801" cy="2000251"/>
          </a:xfrm>
        </p:spPr>
        <p:txBody>
          <a:bodyPr tIns="90000" rIns="100800"/>
          <a:lstStyle>
            <a:lvl1pPr marL="0" indent="0" algn="r"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9" name="Tijdelijke aanduiding voor tekst 8"/>
          <p:cNvSpPr>
            <a:spLocks noGrp="1"/>
          </p:cNvSpPr>
          <p:nvPr>
            <p:ph type="body" sz="quarter" idx="13" hasCustomPrompt="1"/>
          </p:nvPr>
        </p:nvSpPr>
        <p:spPr>
          <a:xfrm>
            <a:off x="634999" y="1171575"/>
            <a:ext cx="5003801" cy="1463674"/>
          </a:xfrm>
        </p:spPr>
        <p:txBody>
          <a:bodyPr rIns="0" anchor="b" anchorCtr="0">
            <a:normAutofit/>
          </a:bodyPr>
          <a:lstStyle>
            <a:lvl1pPr marL="0" indent="0" algn="r">
              <a:buNone/>
              <a:defRPr sz="9600" b="1" i="0">
                <a:solidFill>
                  <a:schemeClr val="bg1"/>
                </a:solidFill>
              </a:defRPr>
            </a:lvl1pPr>
            <a:lvl2pPr marL="313200" indent="0" algn="r">
              <a:buNone/>
              <a:defRPr/>
            </a:lvl2pPr>
            <a:lvl3pPr marL="630000" indent="0" algn="r">
              <a:buNone/>
              <a:defRPr/>
            </a:lvl3pPr>
            <a:lvl4pPr marL="943200" indent="0" algn="r">
              <a:buNone/>
              <a:defRPr/>
            </a:lvl4pPr>
            <a:lvl5pPr marL="1260000" indent="0" algn="r">
              <a:buNone/>
              <a:defRPr/>
            </a:lvl5pPr>
          </a:lstStyle>
          <a:p>
            <a:pPr lvl="0"/>
            <a:r>
              <a:rPr lang="nl-NL" dirty="0"/>
              <a:t>#</a:t>
            </a:r>
          </a:p>
        </p:txBody>
      </p:sp>
      <p:pic>
        <p:nvPicPr>
          <p:cNvPr id="8" name="Afbeelding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3175" y="0"/>
            <a:ext cx="12198350" cy="1066800"/>
          </a:xfrm>
          <a:prstGeom prst="rect">
            <a:avLst/>
          </a:prstGeom>
        </p:spPr>
      </p:pic>
      <p:sp>
        <p:nvSpPr>
          <p:cNvPr id="10" name="Tijdelijke aanduiding voor datum 9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16CC59CE-0A60-43B3-B66A-D38DC7D7ADE0}" type="datetime4">
              <a:rPr lang="nl-NL" smtClean="0"/>
              <a:t>19 mei 2025</a:t>
            </a:fld>
            <a:endParaRPr lang="nl-NL" dirty="0"/>
          </a:p>
        </p:txBody>
      </p:sp>
      <p:sp>
        <p:nvSpPr>
          <p:cNvPr id="12" name="Tijdelijke aanduiding voor voettekst 11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nl-NL"/>
              <a:t>IGJ, Domein Jeugd</a:t>
            </a:r>
            <a:endParaRPr lang="nl-NL" dirty="0"/>
          </a:p>
        </p:txBody>
      </p:sp>
      <p:sp>
        <p:nvSpPr>
          <p:cNvPr id="13" name="Tijdelijke aanduiding voor dianummer 12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00568830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61" userDrawn="1">
          <p15:clr>
            <a:srgbClr val="FBAE40"/>
          </p15:clr>
        </p15:guide>
        <p15:guide id="2" orient="horz" pos="2659" userDrawn="1">
          <p15:clr>
            <a:srgbClr val="FBAE40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ee object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635000" y="2276475"/>
            <a:ext cx="5226050" cy="3944938"/>
          </a:xfrm>
        </p:spPr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6553199" y="2276475"/>
            <a:ext cx="5004000" cy="3944938"/>
          </a:xfrm>
        </p:spPr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NL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14" name="Tijdelijke aanduiding voor datum 1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67C295-BDF8-487D-BE1A-E52E1ABD8281}" type="datetime4">
              <a:rPr lang="nl-NL" smtClean="0"/>
              <a:t>19 mei 2025</a:t>
            </a:fld>
            <a:endParaRPr lang="nl-NL" dirty="0"/>
          </a:p>
        </p:txBody>
      </p:sp>
      <p:sp>
        <p:nvSpPr>
          <p:cNvPr id="15" name="Tijdelijke aanduiding voor voettekst 1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IGJ, Domein Jeugd</a:t>
            </a:r>
            <a:endParaRPr lang="nl-NL" dirty="0"/>
          </a:p>
        </p:txBody>
      </p:sp>
      <p:sp>
        <p:nvSpPr>
          <p:cNvPr id="16" name="Tijdelijke aanduiding voor dianumm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38001744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635001" y="2306037"/>
            <a:ext cx="5004000" cy="648000"/>
          </a:xfrm>
          <a:noFill/>
        </p:spPr>
        <p:txBody>
          <a:bodyPr lIns="180000" tIns="180000" rIns="180000" bIns="72000" anchor="b">
            <a:noAutofit/>
          </a:bodyPr>
          <a:lstStyle>
            <a:lvl1pPr marL="0" indent="0">
              <a:buNone/>
              <a:defRPr sz="1800" b="1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635001" y="2953738"/>
            <a:ext cx="5004000" cy="3267676"/>
          </a:xfrm>
          <a:noFill/>
        </p:spPr>
        <p:txBody>
          <a:bodyPr lIns="180000" tIns="180000" rIns="180000" bIns="72000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NL" dirty="0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6553200" y="2306037"/>
            <a:ext cx="5004000" cy="647228"/>
          </a:xfrm>
          <a:noFill/>
        </p:spPr>
        <p:txBody>
          <a:bodyPr lIns="180000" tIns="180000" rIns="180000" bIns="72000" anchor="b">
            <a:noAutofit/>
          </a:bodyPr>
          <a:lstStyle>
            <a:lvl1pPr marL="0" indent="0">
              <a:buNone/>
              <a:defRPr sz="1800" b="1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6553200" y="2953738"/>
            <a:ext cx="5005388" cy="3267676"/>
          </a:xfrm>
          <a:noFill/>
        </p:spPr>
        <p:txBody>
          <a:bodyPr lIns="180000" tIns="180000" rIns="180000" bIns="72000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NL" dirty="0"/>
          </a:p>
        </p:txBody>
      </p:sp>
      <p:sp>
        <p:nvSpPr>
          <p:cNvPr id="10" name="Titel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  <a:endParaRPr lang="nl-NL" dirty="0"/>
          </a:p>
        </p:txBody>
      </p:sp>
      <p:sp>
        <p:nvSpPr>
          <p:cNvPr id="16" name="Tijdelijke aanduiding voor datum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0D356-97F2-41FB-810A-B0B79B649DF2}" type="datetime4">
              <a:rPr lang="nl-NL" smtClean="0"/>
              <a:t>19 mei 2025</a:t>
            </a:fld>
            <a:endParaRPr lang="nl-NL" dirty="0"/>
          </a:p>
        </p:txBody>
      </p:sp>
      <p:sp>
        <p:nvSpPr>
          <p:cNvPr id="17" name="Tijdelijke aanduiding voor voettekst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IGJ, Domein Jeugd</a:t>
            </a:r>
            <a:endParaRPr lang="nl-NL" dirty="0"/>
          </a:p>
        </p:txBody>
      </p:sp>
      <p:sp>
        <p:nvSpPr>
          <p:cNvPr id="18" name="Tijdelijke aanduiding voor dianumm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19057618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988" userDrawn="1">
          <p15:clr>
            <a:srgbClr val="FBAE40"/>
          </p15:clr>
        </p15:guide>
        <p15:guide id="2" pos="3693" userDrawn="1">
          <p15:clr>
            <a:srgbClr val="FBAE40"/>
          </p15:clr>
        </p15:guide>
        <p15:guide id="3" orient="horz" pos="1661" userDrawn="1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  <a:endParaRPr lang="nl-NL" dirty="0"/>
          </a:p>
        </p:txBody>
      </p:sp>
      <p:sp>
        <p:nvSpPr>
          <p:cNvPr id="12" name="Tijdelijke aanduiding voor datum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E23A78-9C61-4175-A6FC-9D8F9C0BBCC9}" type="datetime4">
              <a:rPr lang="nl-NL" smtClean="0"/>
              <a:t>19 mei 2025</a:t>
            </a:fld>
            <a:endParaRPr lang="nl-NL" dirty="0"/>
          </a:p>
        </p:txBody>
      </p:sp>
      <p:sp>
        <p:nvSpPr>
          <p:cNvPr id="13" name="Tijdelijke aanduiding voor voettekst 1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IGJ, Domein Jeugd</a:t>
            </a:r>
            <a:endParaRPr lang="nl-NL" dirty="0"/>
          </a:p>
        </p:txBody>
      </p:sp>
      <p:sp>
        <p:nvSpPr>
          <p:cNvPr id="14" name="Tijdelijke aanduiding voor dianummer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427904234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jdelijke aanduiding voor datum 1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51F4B4-C712-4335-852E-37436B092C70}" type="datetime4">
              <a:rPr lang="nl-NL" smtClean="0"/>
              <a:t>19 mei 2025</a:t>
            </a:fld>
            <a:endParaRPr lang="nl-NL" dirty="0"/>
          </a:p>
        </p:txBody>
      </p:sp>
      <p:sp>
        <p:nvSpPr>
          <p:cNvPr id="12" name="Tijdelijke aanduiding voor voettekst 1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IGJ, Domein Jeugd</a:t>
            </a:r>
            <a:endParaRPr lang="nl-NL" dirty="0"/>
          </a:p>
        </p:txBody>
      </p:sp>
      <p:sp>
        <p:nvSpPr>
          <p:cNvPr id="13" name="Tijdelijke aanduiding voor dianummer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908591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635000" y="3427413"/>
            <a:ext cx="5003800" cy="2793999"/>
          </a:xfrm>
        </p:spPr>
        <p:txBody>
          <a:bodyPr anchor="t" anchorCtr="0"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10" name="Tijdelijke aanduiding voor inhoud 9"/>
          <p:cNvSpPr>
            <a:spLocks noGrp="1"/>
          </p:cNvSpPr>
          <p:nvPr>
            <p:ph sz="quarter" idx="13"/>
          </p:nvPr>
        </p:nvSpPr>
        <p:spPr>
          <a:xfrm>
            <a:off x="6554588" y="1052513"/>
            <a:ext cx="5004000" cy="5168900"/>
          </a:xfrm>
        </p:spPr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NL" dirty="0"/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>
          <a:xfrm>
            <a:off x="635000" y="1052513"/>
            <a:ext cx="5003800" cy="948047"/>
          </a:xfrm>
        </p:spPr>
        <p:txBody>
          <a:bodyPr/>
          <a:lstStyle/>
          <a:p>
            <a:r>
              <a:rPr lang="nl-NL"/>
              <a:t>Klik om de stijl te bewerken</a:t>
            </a:r>
            <a:endParaRPr lang="nl-NL" dirty="0"/>
          </a:p>
        </p:txBody>
      </p:sp>
      <p:sp>
        <p:nvSpPr>
          <p:cNvPr id="17" name="Tijdelijke aanduiding voor datum 16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70B9AACB-F507-450A-BC47-B76A57DC6FA6}" type="datetime4">
              <a:rPr lang="nl-NL" smtClean="0"/>
              <a:t>19 mei 2025</a:t>
            </a:fld>
            <a:endParaRPr lang="nl-NL" dirty="0"/>
          </a:p>
        </p:txBody>
      </p:sp>
      <p:sp>
        <p:nvSpPr>
          <p:cNvPr id="18" name="Tijdelijke aanduiding voor voettekst 17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nl-NL"/>
              <a:t>IGJ, Domein Jeugd</a:t>
            </a:r>
            <a:endParaRPr lang="nl-NL" dirty="0"/>
          </a:p>
        </p:txBody>
      </p:sp>
      <p:sp>
        <p:nvSpPr>
          <p:cNvPr id="19" name="Tijdelijke aanduiding voor dianummer 18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56913575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ote tekst A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el 1"/>
          <p:cNvSpPr>
            <a:spLocks noGrp="1"/>
          </p:cNvSpPr>
          <p:nvPr>
            <p:ph type="title"/>
          </p:nvPr>
        </p:nvSpPr>
        <p:spPr>
          <a:xfrm>
            <a:off x="635000" y="1052514"/>
            <a:ext cx="10923588" cy="4024800"/>
          </a:xfrm>
        </p:spPr>
        <p:txBody>
          <a:bodyPr anchor="b" anchorCtr="0">
            <a:normAutofit/>
          </a:bodyPr>
          <a:lstStyle>
            <a:lvl1pPr algn="l">
              <a:defRPr sz="8000" b="0">
                <a:solidFill>
                  <a:schemeClr val="tx1"/>
                </a:solidFill>
              </a:defRPr>
            </a:lvl1pPr>
          </a:lstStyle>
          <a:p>
            <a:r>
              <a:rPr lang="nl-NL"/>
              <a:t>Klik om de stijl te bewerken</a:t>
            </a:r>
            <a:endParaRPr lang="nl-NL" dirty="0"/>
          </a:p>
        </p:txBody>
      </p:sp>
      <p:sp>
        <p:nvSpPr>
          <p:cNvPr id="4" name="Ondertitel 2"/>
          <p:cNvSpPr>
            <a:spLocks noGrp="1"/>
          </p:cNvSpPr>
          <p:nvPr>
            <p:ph type="subTitle" idx="1"/>
          </p:nvPr>
        </p:nvSpPr>
        <p:spPr>
          <a:xfrm>
            <a:off x="635000" y="5077315"/>
            <a:ext cx="5461000" cy="1144098"/>
          </a:xfrm>
        </p:spPr>
        <p:txBody>
          <a:bodyPr lIns="162000" tIns="90000" rIns="90000">
            <a:normAutofit/>
          </a:bodyPr>
          <a:lstStyle>
            <a:lvl1pPr marL="0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 om het opmaakprofiel van de modelondertitel te bewerken</a:t>
            </a:r>
            <a:endParaRPr lang="nl-NL" dirty="0"/>
          </a:p>
        </p:txBody>
      </p:sp>
      <p:sp>
        <p:nvSpPr>
          <p:cNvPr id="9" name="Tijdelijke aanduiding voor datum 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3369D668-F890-4219-AF29-F492EBFF804F}" type="datetime4">
              <a:rPr lang="nl-NL" smtClean="0"/>
              <a:t>19 mei 2025</a:t>
            </a:fld>
            <a:endParaRPr lang="nl-NL" dirty="0"/>
          </a:p>
        </p:txBody>
      </p:sp>
      <p:sp>
        <p:nvSpPr>
          <p:cNvPr id="10" name="Tijdelijke aanduiding voor voettekst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nl-NL"/>
              <a:t>IGJ, Domein Jeugd</a:t>
            </a:r>
            <a:endParaRPr lang="nl-NL" dirty="0"/>
          </a:p>
        </p:txBody>
      </p:sp>
      <p:sp>
        <p:nvSpPr>
          <p:cNvPr id="11" name="Tijdelijke aanduiding voor dianumm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39139764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2" orient="horz" pos="2659">
          <p15:clr>
            <a:srgbClr val="FBAE40"/>
          </p15:clr>
        </p15:guide>
      </p15:sldGuideLst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ote tekst B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el 1"/>
          <p:cNvSpPr>
            <a:spLocks noGrp="1"/>
          </p:cNvSpPr>
          <p:nvPr>
            <p:ph type="title"/>
          </p:nvPr>
        </p:nvSpPr>
        <p:spPr>
          <a:xfrm>
            <a:off x="635000" y="1052514"/>
            <a:ext cx="10923588" cy="4024800"/>
          </a:xfrm>
        </p:spPr>
        <p:txBody>
          <a:bodyPr anchor="b" anchorCtr="0">
            <a:normAutofit/>
          </a:bodyPr>
          <a:lstStyle>
            <a:lvl1pPr algn="l">
              <a:defRPr sz="8000" b="0">
                <a:solidFill>
                  <a:schemeClr val="tx2"/>
                </a:solidFill>
              </a:defRPr>
            </a:lvl1pPr>
          </a:lstStyle>
          <a:p>
            <a:r>
              <a:rPr lang="nl-NL"/>
              <a:t>Klik om de stijl te bewerken</a:t>
            </a:r>
            <a:endParaRPr lang="nl-NL" dirty="0"/>
          </a:p>
        </p:txBody>
      </p:sp>
      <p:sp>
        <p:nvSpPr>
          <p:cNvPr id="4" name="Ondertitel 2"/>
          <p:cNvSpPr>
            <a:spLocks noGrp="1"/>
          </p:cNvSpPr>
          <p:nvPr>
            <p:ph type="subTitle" idx="1"/>
          </p:nvPr>
        </p:nvSpPr>
        <p:spPr>
          <a:xfrm>
            <a:off x="635000" y="5077314"/>
            <a:ext cx="5461000" cy="1144099"/>
          </a:xfrm>
        </p:spPr>
        <p:txBody>
          <a:bodyPr lIns="162000" tIns="90000">
            <a:normAutofit/>
          </a:bodyPr>
          <a:lstStyle>
            <a:lvl1pPr marL="0" indent="0" algn="l">
              <a:buNone/>
              <a:defRPr sz="24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 om het opmaakprofiel van de modelondertitel te bewerken</a:t>
            </a:r>
            <a:endParaRPr lang="nl-NL" dirty="0"/>
          </a:p>
        </p:txBody>
      </p:sp>
      <p:sp>
        <p:nvSpPr>
          <p:cNvPr id="6" name="Tijdelijke aanduiding voor datum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077C8E-65E0-4DE9-BBEF-358A576F0ED2}" type="datetime4">
              <a:rPr lang="nl-NL" smtClean="0"/>
              <a:t>19 mei 2025</a:t>
            </a:fld>
            <a:endParaRPr lang="nl-NL" dirty="0"/>
          </a:p>
        </p:txBody>
      </p:sp>
      <p:sp>
        <p:nvSpPr>
          <p:cNvPr id="7" name="Tijdelijke aanduiding voor voettekst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IGJ, Domein Jeugd</a:t>
            </a:r>
            <a:endParaRPr lang="nl-NL" dirty="0"/>
          </a:p>
        </p:txBody>
      </p:sp>
      <p:sp>
        <p:nvSpPr>
          <p:cNvPr id="8" name="Tijdelijke aanduiding voor dianumm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87299482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2" orient="horz" pos="2659">
          <p15:clr>
            <a:srgbClr val="FBAE40"/>
          </p15:clr>
        </p15:guide>
      </p15:sldGuideLst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vlak 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hoek 6"/>
          <p:cNvSpPr/>
          <p:nvPr userDrawn="1"/>
        </p:nvSpPr>
        <p:spPr>
          <a:xfrm>
            <a:off x="6096000" y="-1588"/>
            <a:ext cx="6096000" cy="6859587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0" indent="0" algn="l">
              <a:buFont typeface="Arial" charset="0"/>
              <a:buNone/>
            </a:pPr>
            <a:endParaRPr lang="nl-NL" sz="1000">
              <a:solidFill>
                <a:schemeClr val="bg1"/>
              </a:solidFill>
            </a:endParaRPr>
          </a:p>
        </p:txBody>
      </p:sp>
      <p:sp>
        <p:nvSpPr>
          <p:cNvPr id="6" name="Titel 5"/>
          <p:cNvSpPr>
            <a:spLocks noGrp="1"/>
          </p:cNvSpPr>
          <p:nvPr>
            <p:ph type="title"/>
          </p:nvPr>
        </p:nvSpPr>
        <p:spPr>
          <a:xfrm>
            <a:off x="635000" y="2636838"/>
            <a:ext cx="5003799" cy="1584324"/>
          </a:xfrm>
        </p:spPr>
        <p:txBody>
          <a:bodyPr anchor="ctr" anchorCtr="0"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lang="nl-NL"/>
              <a:t>Klik om de stijl te bewerken</a:t>
            </a:r>
            <a:endParaRPr lang="nl-NL" dirty="0"/>
          </a:p>
        </p:txBody>
      </p:sp>
      <p:pic>
        <p:nvPicPr>
          <p:cNvPr id="14" name="Afbeelding 1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3175" y="0"/>
            <a:ext cx="12198350" cy="1066800"/>
          </a:xfrm>
          <a:prstGeom prst="rect">
            <a:avLst/>
          </a:prstGeom>
        </p:spPr>
      </p:pic>
      <p:sp>
        <p:nvSpPr>
          <p:cNvPr id="3" name="Tijdelijke aanduiding voor tekst 2"/>
          <p:cNvSpPr>
            <a:spLocks noGrp="1"/>
          </p:cNvSpPr>
          <p:nvPr>
            <p:ph type="body" sz="quarter" idx="10"/>
          </p:nvPr>
        </p:nvSpPr>
        <p:spPr>
          <a:xfrm>
            <a:off x="6554588" y="1066800"/>
            <a:ext cx="5004000" cy="5154613"/>
          </a:xfrm>
        </p:spPr>
        <p:txBody>
          <a:bodyPr anchor="ctr"/>
          <a:lstStyle>
            <a:lvl1pPr>
              <a:buClr>
                <a:schemeClr val="bg1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NL" dirty="0"/>
          </a:p>
        </p:txBody>
      </p:sp>
      <p:sp>
        <p:nvSpPr>
          <p:cNvPr id="11" name="Tijdelijke aanduiding voor datum 10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A8E49EF5-4CC8-4806-A1A0-53370FF4E91C}" type="datetime4">
              <a:rPr lang="nl-NL" smtClean="0"/>
              <a:t>19 mei 2025</a:t>
            </a:fld>
            <a:endParaRPr lang="nl-NL" dirty="0"/>
          </a:p>
        </p:txBody>
      </p:sp>
      <p:sp>
        <p:nvSpPr>
          <p:cNvPr id="12" name="Tijdelijke aanduiding voor voettekst 11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nl-NL"/>
              <a:t>IGJ, Domein Jeugd</a:t>
            </a:r>
            <a:endParaRPr lang="nl-NL" dirty="0"/>
          </a:p>
        </p:txBody>
      </p:sp>
      <p:sp>
        <p:nvSpPr>
          <p:cNvPr id="13" name="Tijdelijke aanduiding voor dianummer 12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8841814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61">
          <p15:clr>
            <a:srgbClr val="FBAE40"/>
          </p15:clr>
        </p15:guide>
        <p15:guide id="2" orient="horz" pos="2659">
          <p15:clr>
            <a:srgbClr val="FBAE40"/>
          </p15:clr>
        </p15:guide>
        <p15:guide id="3" pos="5609">
          <p15:clr>
            <a:srgbClr val="FBAE40"/>
          </p15:clr>
        </p15:guide>
        <p15:guide id="4" pos="5904">
          <p15:clr>
            <a:srgbClr val="FBAE40"/>
          </p15:clr>
        </p15:guide>
      </p15:sldGuideLst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vlak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hoek 6"/>
          <p:cNvSpPr/>
          <p:nvPr userDrawn="1"/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6" name="Titel 5"/>
          <p:cNvSpPr>
            <a:spLocks noGrp="1"/>
          </p:cNvSpPr>
          <p:nvPr>
            <p:ph type="title"/>
          </p:nvPr>
        </p:nvSpPr>
        <p:spPr>
          <a:xfrm>
            <a:off x="634999" y="2636839"/>
            <a:ext cx="5004000" cy="1584324"/>
          </a:xfrm>
        </p:spPr>
        <p:txBody>
          <a:bodyPr anchor="ctr" anchorCtr="0"/>
          <a:lstStyle>
            <a:lvl1pPr>
              <a:defRPr sz="4000">
                <a:solidFill>
                  <a:schemeClr val="bg1"/>
                </a:solidFill>
              </a:defRPr>
            </a:lvl1pPr>
          </a:lstStyle>
          <a:p>
            <a:r>
              <a:rPr lang="nl-NL"/>
              <a:t>Klik om de stijl te bewerken</a:t>
            </a:r>
            <a:endParaRPr lang="nl-NL" dirty="0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quarter" idx="10"/>
          </p:nvPr>
        </p:nvSpPr>
        <p:spPr>
          <a:xfrm>
            <a:off x="6553199" y="1052513"/>
            <a:ext cx="5004000" cy="5168900"/>
          </a:xfrm>
        </p:spPr>
        <p:txBody>
          <a:bodyPr anchor="ctr" anchorCtr="0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NL" dirty="0"/>
          </a:p>
        </p:txBody>
      </p:sp>
      <p:pic>
        <p:nvPicPr>
          <p:cNvPr id="8" name="Afbeelding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3175" y="0"/>
            <a:ext cx="12198350" cy="1066800"/>
          </a:xfrm>
          <a:prstGeom prst="rect">
            <a:avLst/>
          </a:prstGeom>
        </p:spPr>
      </p:pic>
      <p:sp>
        <p:nvSpPr>
          <p:cNvPr id="13" name="Tijdelijke aanduiding voor datum 12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E4FFE125-3EBC-4BA2-8411-E5D8C43844F2}" type="datetime4">
              <a:rPr lang="nl-NL" smtClean="0"/>
              <a:t>19 mei 2025</a:t>
            </a:fld>
            <a:endParaRPr lang="nl-NL" dirty="0"/>
          </a:p>
        </p:txBody>
      </p:sp>
      <p:sp>
        <p:nvSpPr>
          <p:cNvPr id="14" name="Tijdelijke aanduiding voor voettekst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nl-NL"/>
              <a:t>IGJ, Domein Jeugd</a:t>
            </a:r>
            <a:endParaRPr lang="nl-NL" dirty="0"/>
          </a:p>
        </p:txBody>
      </p:sp>
      <p:sp>
        <p:nvSpPr>
          <p:cNvPr id="15" name="Tijdelijke aanduiding voor dianummer 14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44809955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61">
          <p15:clr>
            <a:srgbClr val="FBAE40"/>
          </p15:clr>
        </p15:guide>
        <p15:guide id="2" orient="horz" pos="2659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 numCol="2" spcCol="468000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NL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13" name="Tijdelijke aanduiding voor datum 1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6FF864-FA7E-4CC9-AF33-52BF3B907E3C}" type="datetime4">
              <a:rPr lang="nl-NL" smtClean="0"/>
              <a:t>19 mei 2025</a:t>
            </a:fld>
            <a:endParaRPr lang="nl-NL" dirty="0"/>
          </a:p>
        </p:txBody>
      </p:sp>
      <p:sp>
        <p:nvSpPr>
          <p:cNvPr id="14" name="Tijdelijke aanduiding voor voettekst 1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IGJ, Domein Jeugd</a:t>
            </a:r>
            <a:endParaRPr lang="nl-NL" dirty="0"/>
          </a:p>
        </p:txBody>
      </p:sp>
      <p:sp>
        <p:nvSpPr>
          <p:cNvPr id="15" name="Tijdelijke aanduiding voor dianummer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41292165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635000" y="3427413"/>
            <a:ext cx="5003800" cy="2794000"/>
          </a:xfrm>
        </p:spPr>
        <p:txBody>
          <a:bodyPr anchor="t" anchorCtr="0"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9" name="Titel 8"/>
          <p:cNvSpPr>
            <a:spLocks noGrp="1"/>
          </p:cNvSpPr>
          <p:nvPr>
            <p:ph type="title"/>
          </p:nvPr>
        </p:nvSpPr>
        <p:spPr>
          <a:xfrm>
            <a:off x="635000" y="1052513"/>
            <a:ext cx="5003800" cy="948047"/>
          </a:xfrm>
        </p:spPr>
        <p:txBody>
          <a:bodyPr/>
          <a:lstStyle/>
          <a:p>
            <a:r>
              <a:rPr lang="nl-NL"/>
              <a:t>Klik om de stijl te bewerken</a:t>
            </a:r>
            <a:endParaRPr lang="nl-NL" dirty="0"/>
          </a:p>
        </p:txBody>
      </p:sp>
      <p:sp>
        <p:nvSpPr>
          <p:cNvPr id="17" name="Tijdelijke aanduiding voor afbeelding 16">
            <a:extLst>
              <a:ext uri="{FF2B5EF4-FFF2-40B4-BE49-F238E27FC236}">
                <a16:creationId xmlns:a16="http://schemas.microsoft.com/office/drawing/2014/main" id="{BBCE35AD-A624-6445-84E4-C0AC03B155AD}"/>
              </a:ext>
            </a:extLst>
          </p:cNvPr>
          <p:cNvSpPr>
            <a:spLocks noGrp="1"/>
          </p:cNvSpPr>
          <p:nvPr>
            <p:ph type="pic" sz="quarter" idx="24"/>
          </p:nvPr>
        </p:nvSpPr>
        <p:spPr>
          <a:xfrm>
            <a:off x="6096000" y="-2381"/>
            <a:ext cx="6096000" cy="6860381"/>
          </a:xfrm>
          <a:custGeom>
            <a:avLst/>
            <a:gdLst>
              <a:gd name="connsiteX0" fmla="*/ 235800 w 6096000"/>
              <a:gd name="connsiteY0" fmla="*/ 0 h 6860381"/>
              <a:gd name="connsiteX1" fmla="*/ 6096000 w 6096000"/>
              <a:gd name="connsiteY1" fmla="*/ 0 h 6860381"/>
              <a:gd name="connsiteX2" fmla="*/ 6096000 w 6096000"/>
              <a:gd name="connsiteY2" fmla="*/ 6860381 h 6860381"/>
              <a:gd name="connsiteX3" fmla="*/ 0 w 6096000"/>
              <a:gd name="connsiteY3" fmla="*/ 6860381 h 6860381"/>
              <a:gd name="connsiteX4" fmla="*/ 0 w 6096000"/>
              <a:gd name="connsiteY4" fmla="*/ 711581 h 6860381"/>
              <a:gd name="connsiteX5" fmla="*/ 235800 w 6096000"/>
              <a:gd name="connsiteY5" fmla="*/ 711581 h 6860381"/>
              <a:gd name="connsiteX6" fmla="*/ 235800 w 6096000"/>
              <a:gd name="connsiteY6" fmla="*/ 2381 h 68603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096000" h="6860381">
                <a:moveTo>
                  <a:pt x="235800" y="0"/>
                </a:moveTo>
                <a:lnTo>
                  <a:pt x="6096000" y="0"/>
                </a:lnTo>
                <a:lnTo>
                  <a:pt x="6096000" y="6860381"/>
                </a:lnTo>
                <a:lnTo>
                  <a:pt x="0" y="6860381"/>
                </a:lnTo>
                <a:lnTo>
                  <a:pt x="0" y="711581"/>
                </a:lnTo>
                <a:lnTo>
                  <a:pt x="235800" y="711581"/>
                </a:lnTo>
                <a:lnTo>
                  <a:pt x="235800" y="2381"/>
                </a:lnTo>
                <a:close/>
              </a:path>
            </a:pathLst>
          </a:custGeom>
          <a:noFill/>
        </p:spPr>
        <p:txBody>
          <a:bodyPr wrap="square" anchor="ctr" anchorCtr="0">
            <a:noAutofit/>
          </a:bodyPr>
          <a:lstStyle/>
          <a:p>
            <a:r>
              <a:rPr lang="nl-NL"/>
              <a:t>Klik op het pictogram als u een afbeelding wilt toevoegen</a:t>
            </a:r>
            <a:endParaRPr lang="nl-NL" dirty="0"/>
          </a:p>
        </p:txBody>
      </p:sp>
      <p:sp>
        <p:nvSpPr>
          <p:cNvPr id="11" name="Tijdelijke aanduiding voor datum 10"/>
          <p:cNvSpPr>
            <a:spLocks noGrp="1"/>
          </p:cNvSpPr>
          <p:nvPr>
            <p:ph type="dt" sz="half" idx="25"/>
          </p:nvPr>
        </p:nvSpPr>
        <p:spPr/>
        <p:txBody>
          <a:bodyPr/>
          <a:lstStyle/>
          <a:p>
            <a:fld id="{61D0F292-1969-403E-A4FC-CD956208B4F0}" type="datetime4">
              <a:rPr lang="nl-NL" smtClean="0"/>
              <a:t>19 mei 2025</a:t>
            </a:fld>
            <a:endParaRPr lang="nl-NL" dirty="0"/>
          </a:p>
        </p:txBody>
      </p:sp>
      <p:sp>
        <p:nvSpPr>
          <p:cNvPr id="12" name="Tijdelijke aanduiding voor voettekst 11"/>
          <p:cNvSpPr>
            <a:spLocks noGrp="1"/>
          </p:cNvSpPr>
          <p:nvPr>
            <p:ph type="ftr" sz="quarter" idx="26"/>
          </p:nvPr>
        </p:nvSpPr>
        <p:spPr/>
        <p:txBody>
          <a:bodyPr/>
          <a:lstStyle/>
          <a:p>
            <a:r>
              <a:rPr lang="nl-NL"/>
              <a:t>IGJ, Domein Jeugd</a:t>
            </a:r>
            <a:endParaRPr lang="nl-NL" dirty="0"/>
          </a:p>
        </p:txBody>
      </p:sp>
      <p:sp>
        <p:nvSpPr>
          <p:cNvPr id="13" name="Tijdelijke aanduiding voor dianummer 12"/>
          <p:cNvSpPr>
            <a:spLocks noGrp="1"/>
          </p:cNvSpPr>
          <p:nvPr>
            <p:ph type="sldNum" sz="quarter" idx="27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52640902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fbeelding verticaal kleu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hoek 6"/>
          <p:cNvSpPr/>
          <p:nvPr userDrawn="1"/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0" name="Tijdelijke aanduiding voor tekst 9"/>
          <p:cNvSpPr>
            <a:spLocks noGrp="1"/>
          </p:cNvSpPr>
          <p:nvPr>
            <p:ph type="body" sz="quarter" idx="15"/>
          </p:nvPr>
        </p:nvSpPr>
        <p:spPr>
          <a:xfrm>
            <a:off x="635000" y="2289600"/>
            <a:ext cx="5005388" cy="3935413"/>
          </a:xfrm>
        </p:spPr>
        <p:txBody>
          <a:bodyPr/>
          <a:lstStyle>
            <a:lvl1pPr>
              <a:buClr>
                <a:schemeClr val="bg1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NL" dirty="0"/>
          </a:p>
        </p:txBody>
      </p:sp>
      <p:pic>
        <p:nvPicPr>
          <p:cNvPr id="12" name="Afbeelding 1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3175" y="0"/>
            <a:ext cx="12198350" cy="1066800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34206" y="1051200"/>
            <a:ext cx="5004594" cy="948047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nl-NL"/>
              <a:t>Klik om de stijl te bewerken</a:t>
            </a:r>
            <a:endParaRPr lang="nl-NL" dirty="0"/>
          </a:p>
        </p:txBody>
      </p:sp>
      <p:sp>
        <p:nvSpPr>
          <p:cNvPr id="20" name="Tijdelijke aanduiding voor datum 19"/>
          <p:cNvSpPr>
            <a:spLocks noGrp="1"/>
          </p:cNvSpPr>
          <p:nvPr>
            <p:ph type="dt" sz="half" idx="25"/>
          </p:nvPr>
        </p:nvSpPr>
        <p:spPr/>
        <p:txBody>
          <a:bodyPr/>
          <a:lstStyle/>
          <a:p>
            <a:fld id="{EDE8CAD7-FB9C-48F9-A5D2-1418F8819A9C}" type="datetime4">
              <a:rPr lang="nl-NL" smtClean="0"/>
              <a:t>19 mei 2025</a:t>
            </a:fld>
            <a:endParaRPr lang="nl-NL" dirty="0"/>
          </a:p>
        </p:txBody>
      </p:sp>
      <p:sp>
        <p:nvSpPr>
          <p:cNvPr id="21" name="Tijdelijke aanduiding voor voettekst 20"/>
          <p:cNvSpPr>
            <a:spLocks noGrp="1"/>
          </p:cNvSpPr>
          <p:nvPr>
            <p:ph type="ftr" sz="quarter" idx="26"/>
          </p:nvPr>
        </p:nvSpPr>
        <p:spPr/>
        <p:txBody>
          <a:bodyPr/>
          <a:lstStyle/>
          <a:p>
            <a:r>
              <a:rPr lang="nl-NL"/>
              <a:t>IGJ, Domein Jeugd</a:t>
            </a:r>
            <a:endParaRPr lang="nl-NL" dirty="0"/>
          </a:p>
        </p:txBody>
      </p:sp>
      <p:sp>
        <p:nvSpPr>
          <p:cNvPr id="22" name="Tijdelijke aanduiding voor dianummer 21"/>
          <p:cNvSpPr>
            <a:spLocks noGrp="1"/>
          </p:cNvSpPr>
          <p:nvPr>
            <p:ph type="sldNum" sz="quarter" idx="27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  <p:sp>
        <p:nvSpPr>
          <p:cNvPr id="13" name="Tijdelijke aanduiding voor afbeelding 12">
            <a:extLst>
              <a:ext uri="{FF2B5EF4-FFF2-40B4-BE49-F238E27FC236}">
                <a16:creationId xmlns:a16="http://schemas.microsoft.com/office/drawing/2014/main" id="{E2861002-9B37-3648-AC12-62C3BB3C1FD0}"/>
              </a:ext>
            </a:extLst>
          </p:cNvPr>
          <p:cNvSpPr>
            <a:spLocks noGrp="1"/>
          </p:cNvSpPr>
          <p:nvPr>
            <p:ph type="pic" sz="quarter" idx="24"/>
          </p:nvPr>
        </p:nvSpPr>
        <p:spPr>
          <a:xfrm>
            <a:off x="6096000" y="-2381"/>
            <a:ext cx="6096000" cy="6860381"/>
          </a:xfrm>
          <a:custGeom>
            <a:avLst/>
            <a:gdLst>
              <a:gd name="connsiteX0" fmla="*/ 235800 w 6096000"/>
              <a:gd name="connsiteY0" fmla="*/ 0 h 6860381"/>
              <a:gd name="connsiteX1" fmla="*/ 6096000 w 6096000"/>
              <a:gd name="connsiteY1" fmla="*/ 0 h 6860381"/>
              <a:gd name="connsiteX2" fmla="*/ 6096000 w 6096000"/>
              <a:gd name="connsiteY2" fmla="*/ 6860381 h 6860381"/>
              <a:gd name="connsiteX3" fmla="*/ 0 w 6096000"/>
              <a:gd name="connsiteY3" fmla="*/ 6860381 h 6860381"/>
              <a:gd name="connsiteX4" fmla="*/ 0 w 6096000"/>
              <a:gd name="connsiteY4" fmla="*/ 711581 h 6860381"/>
              <a:gd name="connsiteX5" fmla="*/ 235800 w 6096000"/>
              <a:gd name="connsiteY5" fmla="*/ 711581 h 6860381"/>
              <a:gd name="connsiteX6" fmla="*/ 235800 w 6096000"/>
              <a:gd name="connsiteY6" fmla="*/ 2381 h 68603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096000" h="6860381">
                <a:moveTo>
                  <a:pt x="235800" y="0"/>
                </a:moveTo>
                <a:lnTo>
                  <a:pt x="6096000" y="0"/>
                </a:lnTo>
                <a:lnTo>
                  <a:pt x="6096000" y="6860381"/>
                </a:lnTo>
                <a:lnTo>
                  <a:pt x="0" y="6860381"/>
                </a:lnTo>
                <a:lnTo>
                  <a:pt x="0" y="711581"/>
                </a:lnTo>
                <a:lnTo>
                  <a:pt x="235800" y="711581"/>
                </a:lnTo>
                <a:lnTo>
                  <a:pt x="235800" y="2381"/>
                </a:lnTo>
                <a:close/>
              </a:path>
            </a:pathLst>
          </a:custGeom>
          <a:noFill/>
        </p:spPr>
        <p:txBody>
          <a:bodyPr wrap="square" anchor="ctr" anchorCtr="0">
            <a:noAutofit/>
          </a:bodyPr>
          <a:lstStyle/>
          <a:p>
            <a:r>
              <a:rPr lang="nl-NL"/>
              <a:t>Klik op het pictogram als u een afbeelding wilt toevoegen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41109788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61">
          <p15:clr>
            <a:srgbClr val="FBAE40"/>
          </p15:clr>
        </p15:guide>
        <p15:guide id="2" orient="horz" pos="2659">
          <p15:clr>
            <a:srgbClr val="FBAE40"/>
          </p15:clr>
        </p15:guide>
      </p15:sldGuideLst>
    </p:ext>
  </p:extLs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fbeelding verticaal wi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jdelijke aanduiding voor tekst 10"/>
          <p:cNvSpPr>
            <a:spLocks noGrp="1"/>
          </p:cNvSpPr>
          <p:nvPr>
            <p:ph type="body" sz="quarter" idx="16"/>
          </p:nvPr>
        </p:nvSpPr>
        <p:spPr>
          <a:xfrm>
            <a:off x="635000" y="2289600"/>
            <a:ext cx="5003800" cy="3931813"/>
          </a:xfrm>
        </p:spPr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NL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35000" y="1051200"/>
            <a:ext cx="5003800" cy="948047"/>
          </a:xfrm>
        </p:spPr>
        <p:txBody>
          <a:bodyPr/>
          <a:lstStyle/>
          <a:p>
            <a:r>
              <a:rPr lang="nl-NL"/>
              <a:t>Klik om de stijl te bewerken</a:t>
            </a:r>
            <a:endParaRPr lang="nl-NL" dirty="0"/>
          </a:p>
        </p:txBody>
      </p:sp>
      <p:sp>
        <p:nvSpPr>
          <p:cNvPr id="6" name="Tijdelijke aanduiding voor datum 5"/>
          <p:cNvSpPr>
            <a:spLocks noGrp="1"/>
          </p:cNvSpPr>
          <p:nvPr>
            <p:ph type="dt" sz="half" idx="25"/>
          </p:nvPr>
        </p:nvSpPr>
        <p:spPr/>
        <p:txBody>
          <a:bodyPr/>
          <a:lstStyle/>
          <a:p>
            <a:fld id="{4CEB0163-62D3-4687-8EE8-E862E1E34182}" type="datetime4">
              <a:rPr lang="nl-NL" smtClean="0"/>
              <a:t>19 mei 2025</a:t>
            </a:fld>
            <a:endParaRPr lang="nl-NL" dirty="0"/>
          </a:p>
        </p:txBody>
      </p:sp>
      <p:sp>
        <p:nvSpPr>
          <p:cNvPr id="12" name="Tijdelijke aanduiding voor voettekst 11"/>
          <p:cNvSpPr>
            <a:spLocks noGrp="1"/>
          </p:cNvSpPr>
          <p:nvPr>
            <p:ph type="ftr" sz="quarter" idx="26"/>
          </p:nvPr>
        </p:nvSpPr>
        <p:spPr/>
        <p:txBody>
          <a:bodyPr/>
          <a:lstStyle/>
          <a:p>
            <a:r>
              <a:rPr lang="nl-NL"/>
              <a:t>IGJ, Domein Jeugd</a:t>
            </a:r>
            <a:endParaRPr lang="nl-NL" dirty="0"/>
          </a:p>
        </p:txBody>
      </p:sp>
      <p:sp>
        <p:nvSpPr>
          <p:cNvPr id="13" name="Tijdelijke aanduiding voor dianummer 12"/>
          <p:cNvSpPr>
            <a:spLocks noGrp="1"/>
          </p:cNvSpPr>
          <p:nvPr>
            <p:ph type="sldNum" sz="quarter" idx="27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  <p:sp>
        <p:nvSpPr>
          <p:cNvPr id="8" name="Tijdelijke aanduiding voor afbeelding 7">
            <a:extLst>
              <a:ext uri="{FF2B5EF4-FFF2-40B4-BE49-F238E27FC236}">
                <a16:creationId xmlns:a16="http://schemas.microsoft.com/office/drawing/2014/main" id="{1817E04A-B9A8-0D44-BBB8-122507EA0819}"/>
              </a:ext>
            </a:extLst>
          </p:cNvPr>
          <p:cNvSpPr>
            <a:spLocks noGrp="1"/>
          </p:cNvSpPr>
          <p:nvPr>
            <p:ph type="pic" sz="quarter" idx="24"/>
          </p:nvPr>
        </p:nvSpPr>
        <p:spPr>
          <a:xfrm>
            <a:off x="6096000" y="-2381"/>
            <a:ext cx="6096000" cy="6860381"/>
          </a:xfrm>
          <a:custGeom>
            <a:avLst/>
            <a:gdLst>
              <a:gd name="connsiteX0" fmla="*/ 235800 w 6096000"/>
              <a:gd name="connsiteY0" fmla="*/ 0 h 6860381"/>
              <a:gd name="connsiteX1" fmla="*/ 6096000 w 6096000"/>
              <a:gd name="connsiteY1" fmla="*/ 0 h 6860381"/>
              <a:gd name="connsiteX2" fmla="*/ 6096000 w 6096000"/>
              <a:gd name="connsiteY2" fmla="*/ 6860381 h 6860381"/>
              <a:gd name="connsiteX3" fmla="*/ 0 w 6096000"/>
              <a:gd name="connsiteY3" fmla="*/ 6860381 h 6860381"/>
              <a:gd name="connsiteX4" fmla="*/ 0 w 6096000"/>
              <a:gd name="connsiteY4" fmla="*/ 711581 h 6860381"/>
              <a:gd name="connsiteX5" fmla="*/ 235800 w 6096000"/>
              <a:gd name="connsiteY5" fmla="*/ 711581 h 6860381"/>
              <a:gd name="connsiteX6" fmla="*/ 235800 w 6096000"/>
              <a:gd name="connsiteY6" fmla="*/ 2381 h 68603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096000" h="6860381">
                <a:moveTo>
                  <a:pt x="235800" y="0"/>
                </a:moveTo>
                <a:lnTo>
                  <a:pt x="6096000" y="0"/>
                </a:lnTo>
                <a:lnTo>
                  <a:pt x="6096000" y="6860381"/>
                </a:lnTo>
                <a:lnTo>
                  <a:pt x="0" y="6860381"/>
                </a:lnTo>
                <a:lnTo>
                  <a:pt x="0" y="711581"/>
                </a:lnTo>
                <a:lnTo>
                  <a:pt x="235800" y="711581"/>
                </a:lnTo>
                <a:lnTo>
                  <a:pt x="235800" y="2381"/>
                </a:lnTo>
                <a:close/>
              </a:path>
            </a:pathLst>
          </a:custGeom>
          <a:noFill/>
        </p:spPr>
        <p:txBody>
          <a:bodyPr wrap="square" anchor="ctr" anchorCtr="0">
            <a:noAutofit/>
          </a:bodyPr>
          <a:lstStyle/>
          <a:p>
            <a:r>
              <a:rPr lang="nl-NL"/>
              <a:t>Klik op het pictogram als u een afbeelding wilt toevoegen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7298386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977">
          <p15:clr>
            <a:srgbClr val="FBAE40"/>
          </p15:clr>
        </p15:guide>
      </p15:sldGuideLst>
    </p:ext>
  </p:extLs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 horizontaal 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hthoek 5"/>
          <p:cNvSpPr/>
          <p:nvPr userDrawn="1"/>
        </p:nvSpPr>
        <p:spPr>
          <a:xfrm>
            <a:off x="0" y="-1"/>
            <a:ext cx="12192000" cy="3427413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35000" y="1052513"/>
            <a:ext cx="10923588" cy="2374900"/>
          </a:xfrm>
        </p:spPr>
        <p:txBody>
          <a:bodyPr anchor="ctr" anchorCtr="0">
            <a:normAutofit/>
          </a:bodyPr>
          <a:lstStyle>
            <a:lvl1pPr>
              <a:defRPr sz="4800">
                <a:solidFill>
                  <a:schemeClr val="bg1"/>
                </a:solidFill>
              </a:defRPr>
            </a:lvl1pPr>
          </a:lstStyle>
          <a:p>
            <a:r>
              <a:rPr lang="nl-NL"/>
              <a:t>Klik om de stijl te bewerken</a:t>
            </a:r>
            <a:endParaRPr lang="nl-NL" dirty="0"/>
          </a:p>
        </p:txBody>
      </p:sp>
      <p:sp>
        <p:nvSpPr>
          <p:cNvPr id="14" name="Tijdelijke aanduiding voor tekst 13"/>
          <p:cNvSpPr>
            <a:spLocks noGrp="1"/>
          </p:cNvSpPr>
          <p:nvPr>
            <p:ph type="body" sz="quarter" idx="13"/>
          </p:nvPr>
        </p:nvSpPr>
        <p:spPr>
          <a:xfrm>
            <a:off x="635000" y="3749487"/>
            <a:ext cx="10923588" cy="2471925"/>
          </a:xfrm>
        </p:spPr>
        <p:txBody>
          <a:bodyPr numCol="2" spcCol="468000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NL" dirty="0"/>
          </a:p>
        </p:txBody>
      </p:sp>
      <p:pic>
        <p:nvPicPr>
          <p:cNvPr id="9" name="Afbeelding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3175" y="0"/>
            <a:ext cx="12198350" cy="1066800"/>
          </a:xfrm>
          <a:prstGeom prst="rect">
            <a:avLst/>
          </a:prstGeom>
        </p:spPr>
      </p:pic>
      <p:sp>
        <p:nvSpPr>
          <p:cNvPr id="8" name="Tijdelijke aanduiding voor datum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1EBD8893-8A62-47C9-B530-AB3D60E413B3}" type="datetime4">
              <a:rPr lang="nl-NL" smtClean="0"/>
              <a:t>19 mei 2025</a:t>
            </a:fld>
            <a:endParaRPr lang="nl-NL" dirty="0"/>
          </a:p>
        </p:txBody>
      </p:sp>
      <p:sp>
        <p:nvSpPr>
          <p:cNvPr id="10" name="Tijdelijke aanduiding voor voettekst 9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nl-NL"/>
              <a:t>IGJ, Domein Jeugd</a:t>
            </a:r>
            <a:endParaRPr lang="nl-NL" dirty="0"/>
          </a:p>
        </p:txBody>
      </p:sp>
      <p:sp>
        <p:nvSpPr>
          <p:cNvPr id="11" name="Tijdelijke aanduiding voor dianummer 10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95300654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 horizontaal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hthoek 5"/>
          <p:cNvSpPr/>
          <p:nvPr userDrawn="1"/>
        </p:nvSpPr>
        <p:spPr>
          <a:xfrm>
            <a:off x="0" y="3430587"/>
            <a:ext cx="12192000" cy="3427413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35000" y="1052513"/>
            <a:ext cx="10923588" cy="2374900"/>
          </a:xfrm>
        </p:spPr>
        <p:txBody>
          <a:bodyPr anchor="ctr" anchorCtr="0">
            <a:normAutofit/>
          </a:bodyPr>
          <a:lstStyle>
            <a:lvl1pPr>
              <a:defRPr sz="4800">
                <a:solidFill>
                  <a:schemeClr val="tx2"/>
                </a:solidFill>
              </a:defRPr>
            </a:lvl1pPr>
          </a:lstStyle>
          <a:p>
            <a:r>
              <a:rPr lang="nl-NL"/>
              <a:t>Klik om de stijl te bewerken</a:t>
            </a:r>
            <a:endParaRPr lang="nl-NL" dirty="0"/>
          </a:p>
        </p:txBody>
      </p:sp>
      <p:sp>
        <p:nvSpPr>
          <p:cNvPr id="14" name="Tijdelijke aanduiding voor tekst 13"/>
          <p:cNvSpPr>
            <a:spLocks noGrp="1"/>
          </p:cNvSpPr>
          <p:nvPr>
            <p:ph type="body" sz="quarter" idx="13"/>
          </p:nvPr>
        </p:nvSpPr>
        <p:spPr>
          <a:xfrm>
            <a:off x="635000" y="3749487"/>
            <a:ext cx="10923588" cy="2471925"/>
          </a:xfrm>
        </p:spPr>
        <p:txBody>
          <a:bodyPr numCol="2" spcCol="468000"/>
          <a:lstStyle>
            <a:lvl1pPr>
              <a:buClr>
                <a:schemeClr val="bg1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NL" dirty="0"/>
          </a:p>
        </p:txBody>
      </p:sp>
      <p:sp>
        <p:nvSpPr>
          <p:cNvPr id="8" name="Tijdelijke aanduiding voor datum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2C8DC63E-DAA1-4CA8-8BFB-35BB1C4E6461}" type="datetime4">
              <a:rPr lang="nl-NL" smtClean="0"/>
              <a:t>19 mei 2025</a:t>
            </a:fld>
            <a:endParaRPr lang="nl-NL" dirty="0"/>
          </a:p>
        </p:txBody>
      </p:sp>
      <p:sp>
        <p:nvSpPr>
          <p:cNvPr id="10" name="Tijdelijke aanduiding voor voettekst 9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nl-NL"/>
              <a:t>IGJ, Domein Jeugd</a:t>
            </a:r>
            <a:endParaRPr lang="nl-NL" dirty="0"/>
          </a:p>
        </p:txBody>
      </p:sp>
      <p:sp>
        <p:nvSpPr>
          <p:cNvPr id="11" name="Tijdelijke aanduiding voor dianummer 10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63719312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fbeelding horizontaal kleu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jdelijke aanduiding voor afbeelding 11"/>
          <p:cNvSpPr>
            <a:spLocks noGrp="1"/>
          </p:cNvSpPr>
          <p:nvPr>
            <p:ph type="pic" sz="quarter" idx="14"/>
          </p:nvPr>
        </p:nvSpPr>
        <p:spPr>
          <a:xfrm>
            <a:off x="0" y="0"/>
            <a:ext cx="12192000" cy="3427413"/>
          </a:xfrm>
          <a:custGeom>
            <a:avLst/>
            <a:gdLst>
              <a:gd name="connsiteX0" fmla="*/ 0 w 12192000"/>
              <a:gd name="connsiteY0" fmla="*/ 0 h 3427413"/>
              <a:gd name="connsiteX1" fmla="*/ 5862638 w 12192000"/>
              <a:gd name="connsiteY1" fmla="*/ 0 h 3427413"/>
              <a:gd name="connsiteX2" fmla="*/ 5862638 w 12192000"/>
              <a:gd name="connsiteY2" fmla="*/ 709613 h 3427413"/>
              <a:gd name="connsiteX3" fmla="*/ 6329363 w 12192000"/>
              <a:gd name="connsiteY3" fmla="*/ 709613 h 3427413"/>
              <a:gd name="connsiteX4" fmla="*/ 6329363 w 12192000"/>
              <a:gd name="connsiteY4" fmla="*/ 0 h 3427413"/>
              <a:gd name="connsiteX5" fmla="*/ 12192000 w 12192000"/>
              <a:gd name="connsiteY5" fmla="*/ 0 h 3427413"/>
              <a:gd name="connsiteX6" fmla="*/ 12192000 w 12192000"/>
              <a:gd name="connsiteY6" fmla="*/ 3427413 h 3427413"/>
              <a:gd name="connsiteX7" fmla="*/ 0 w 12192000"/>
              <a:gd name="connsiteY7" fmla="*/ 3427413 h 34274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0" h="3427413">
                <a:moveTo>
                  <a:pt x="0" y="0"/>
                </a:moveTo>
                <a:lnTo>
                  <a:pt x="5862638" y="0"/>
                </a:lnTo>
                <a:lnTo>
                  <a:pt x="5862638" y="709613"/>
                </a:lnTo>
                <a:lnTo>
                  <a:pt x="6329363" y="709613"/>
                </a:lnTo>
                <a:lnTo>
                  <a:pt x="6329363" y="0"/>
                </a:lnTo>
                <a:lnTo>
                  <a:pt x="12192000" y="0"/>
                </a:lnTo>
                <a:lnTo>
                  <a:pt x="12192000" y="3427413"/>
                </a:lnTo>
                <a:lnTo>
                  <a:pt x="0" y="3427413"/>
                </a:lnTo>
                <a:close/>
              </a:path>
            </a:pathLst>
          </a:custGeom>
          <a:noFill/>
        </p:spPr>
        <p:txBody>
          <a:bodyPr wrap="square" lIns="720000" tIns="1152000">
            <a:noAutofit/>
          </a:bodyPr>
          <a:lstStyle>
            <a:lvl1pPr>
              <a:buClr>
                <a:schemeClr val="bg2"/>
              </a:buClr>
              <a:tabLst>
                <a:tab pos="1619250" algn="l"/>
              </a:tabLst>
              <a:defRPr>
                <a:solidFill>
                  <a:schemeClr val="bg1"/>
                </a:solidFill>
              </a:defRPr>
            </a:lvl1pPr>
          </a:lstStyle>
          <a:p>
            <a:r>
              <a:rPr lang="nl-NL"/>
              <a:t>Klik op het pictogram als u een afbeelding wilt toevoegen</a:t>
            </a:r>
            <a:endParaRPr lang="nl-NL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34205" y="3888000"/>
            <a:ext cx="5004595" cy="2333413"/>
          </a:xfrm>
        </p:spPr>
        <p:txBody>
          <a:bodyPr anchor="t" anchorCtr="0"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nl-NL"/>
              <a:t>Klik om de stijl te bewerken</a:t>
            </a:r>
            <a:endParaRPr lang="nl-NL" dirty="0"/>
          </a:p>
        </p:txBody>
      </p:sp>
      <p:sp>
        <p:nvSpPr>
          <p:cNvPr id="6" name="Tijdelijke aanduiding voor tekst 13"/>
          <p:cNvSpPr>
            <a:spLocks noGrp="1"/>
          </p:cNvSpPr>
          <p:nvPr>
            <p:ph type="body" sz="quarter" idx="13"/>
          </p:nvPr>
        </p:nvSpPr>
        <p:spPr>
          <a:xfrm>
            <a:off x="6554588" y="3888000"/>
            <a:ext cx="5004000" cy="2333413"/>
          </a:xfrm>
        </p:spPr>
        <p:txBody>
          <a:bodyPr tIns="50400" numCol="1" spcCol="468000" anchor="t" anchorCtr="0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NL" dirty="0"/>
          </a:p>
        </p:txBody>
      </p:sp>
      <p:sp>
        <p:nvSpPr>
          <p:cNvPr id="10" name="Tijdelijke aanduiding voor datum 9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DA9DC9F5-C868-43A3-B6D8-74C15EF69D44}" type="datetime4">
              <a:rPr lang="nl-NL" smtClean="0"/>
              <a:t>19 mei 2025</a:t>
            </a:fld>
            <a:endParaRPr lang="nl-NL" dirty="0"/>
          </a:p>
        </p:txBody>
      </p:sp>
      <p:sp>
        <p:nvSpPr>
          <p:cNvPr id="11" name="Tijdelijke aanduiding voor voettekst 10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nl-NL"/>
              <a:t>IGJ, Domein Jeugd</a:t>
            </a:r>
            <a:endParaRPr lang="nl-NL" dirty="0"/>
          </a:p>
        </p:txBody>
      </p:sp>
      <p:sp>
        <p:nvSpPr>
          <p:cNvPr id="13" name="Tijdelijke aanduiding voor dianummer 12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16889157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fbeelding horizontaal wi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jdelijke aanduiding voor afbeelding 11"/>
          <p:cNvSpPr>
            <a:spLocks noGrp="1"/>
          </p:cNvSpPr>
          <p:nvPr>
            <p:ph type="pic" sz="quarter" idx="14"/>
          </p:nvPr>
        </p:nvSpPr>
        <p:spPr>
          <a:xfrm>
            <a:off x="0" y="0"/>
            <a:ext cx="12192000" cy="3427413"/>
          </a:xfrm>
          <a:custGeom>
            <a:avLst/>
            <a:gdLst>
              <a:gd name="connsiteX0" fmla="*/ 0 w 12192000"/>
              <a:gd name="connsiteY0" fmla="*/ 0 h 3427413"/>
              <a:gd name="connsiteX1" fmla="*/ 5862638 w 12192000"/>
              <a:gd name="connsiteY1" fmla="*/ 0 h 3427413"/>
              <a:gd name="connsiteX2" fmla="*/ 5862638 w 12192000"/>
              <a:gd name="connsiteY2" fmla="*/ 709613 h 3427413"/>
              <a:gd name="connsiteX3" fmla="*/ 6329363 w 12192000"/>
              <a:gd name="connsiteY3" fmla="*/ 709613 h 3427413"/>
              <a:gd name="connsiteX4" fmla="*/ 6329363 w 12192000"/>
              <a:gd name="connsiteY4" fmla="*/ 0 h 3427413"/>
              <a:gd name="connsiteX5" fmla="*/ 12192000 w 12192000"/>
              <a:gd name="connsiteY5" fmla="*/ 0 h 3427413"/>
              <a:gd name="connsiteX6" fmla="*/ 12192000 w 12192000"/>
              <a:gd name="connsiteY6" fmla="*/ 3427413 h 3427413"/>
              <a:gd name="connsiteX7" fmla="*/ 0 w 12192000"/>
              <a:gd name="connsiteY7" fmla="*/ 3427413 h 34274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0" h="3427413">
                <a:moveTo>
                  <a:pt x="0" y="0"/>
                </a:moveTo>
                <a:lnTo>
                  <a:pt x="5862638" y="0"/>
                </a:lnTo>
                <a:lnTo>
                  <a:pt x="5862638" y="709613"/>
                </a:lnTo>
                <a:lnTo>
                  <a:pt x="6329363" y="709613"/>
                </a:lnTo>
                <a:lnTo>
                  <a:pt x="6329363" y="0"/>
                </a:lnTo>
                <a:lnTo>
                  <a:pt x="12192000" y="0"/>
                </a:lnTo>
                <a:lnTo>
                  <a:pt x="12192000" y="3427413"/>
                </a:lnTo>
                <a:lnTo>
                  <a:pt x="0" y="3427413"/>
                </a:lnTo>
                <a:close/>
              </a:path>
            </a:pathLst>
          </a:custGeom>
          <a:noFill/>
        </p:spPr>
        <p:txBody>
          <a:bodyPr wrap="square" lIns="720000" tIns="1152000">
            <a:noAutofit/>
          </a:bodyPr>
          <a:lstStyle/>
          <a:p>
            <a:r>
              <a:rPr lang="nl-NL"/>
              <a:t>Klik op het pictogram als u een afbeelding wilt toevoegen</a:t>
            </a:r>
            <a:endParaRPr lang="nl-NL" dirty="0"/>
          </a:p>
        </p:txBody>
      </p:sp>
      <p:sp>
        <p:nvSpPr>
          <p:cNvPr id="14" name="Tijdelijke aanduiding voor tekst 13"/>
          <p:cNvSpPr>
            <a:spLocks noGrp="1"/>
          </p:cNvSpPr>
          <p:nvPr>
            <p:ph type="body" sz="quarter" idx="13"/>
          </p:nvPr>
        </p:nvSpPr>
        <p:spPr>
          <a:xfrm>
            <a:off x="6553199" y="3888000"/>
            <a:ext cx="5004000" cy="2333413"/>
          </a:xfrm>
        </p:spPr>
        <p:txBody>
          <a:bodyPr tIns="50400" numCol="1" spcCol="468000" anchor="t" anchorCtr="0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NL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34206" y="3888000"/>
            <a:ext cx="5004594" cy="2333413"/>
          </a:xfrm>
        </p:spPr>
        <p:txBody>
          <a:bodyPr anchor="t" anchorCtr="0"/>
          <a:lstStyle/>
          <a:p>
            <a:r>
              <a:rPr lang="nl-NL"/>
              <a:t>Klik om de stijl te bewerken</a:t>
            </a:r>
            <a:endParaRPr lang="nl-NL" dirty="0"/>
          </a:p>
        </p:txBody>
      </p:sp>
      <p:sp>
        <p:nvSpPr>
          <p:cNvPr id="9" name="Tijdelijke aanduiding voor datum 8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668D26C1-6E99-4260-ADFC-076CF0582260}" type="datetime4">
              <a:rPr lang="nl-NL" smtClean="0"/>
              <a:t>19 mei 2025</a:t>
            </a:fld>
            <a:endParaRPr lang="nl-NL" dirty="0"/>
          </a:p>
        </p:txBody>
      </p:sp>
      <p:sp>
        <p:nvSpPr>
          <p:cNvPr id="10" name="Tijdelijke aanduiding voor voettekst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nl-NL"/>
              <a:t>IGJ, Domein Jeugd</a:t>
            </a:r>
            <a:endParaRPr lang="nl-NL" dirty="0"/>
          </a:p>
        </p:txBody>
      </p:sp>
      <p:sp>
        <p:nvSpPr>
          <p:cNvPr id="11" name="Tijdelijke aanduiding voor dianummer 10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414039017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fbeelding hor. kleur zonder titel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jdelijke aanduiding voor afbeelding 11"/>
          <p:cNvSpPr>
            <a:spLocks noGrp="1"/>
          </p:cNvSpPr>
          <p:nvPr>
            <p:ph type="pic" sz="quarter" idx="14"/>
          </p:nvPr>
        </p:nvSpPr>
        <p:spPr>
          <a:xfrm>
            <a:off x="0" y="0"/>
            <a:ext cx="12192000" cy="3427413"/>
          </a:xfrm>
          <a:custGeom>
            <a:avLst/>
            <a:gdLst>
              <a:gd name="connsiteX0" fmla="*/ 0 w 12192000"/>
              <a:gd name="connsiteY0" fmla="*/ 0 h 3427413"/>
              <a:gd name="connsiteX1" fmla="*/ 5862638 w 12192000"/>
              <a:gd name="connsiteY1" fmla="*/ 0 h 3427413"/>
              <a:gd name="connsiteX2" fmla="*/ 5862638 w 12192000"/>
              <a:gd name="connsiteY2" fmla="*/ 709613 h 3427413"/>
              <a:gd name="connsiteX3" fmla="*/ 6329363 w 12192000"/>
              <a:gd name="connsiteY3" fmla="*/ 709613 h 3427413"/>
              <a:gd name="connsiteX4" fmla="*/ 6329363 w 12192000"/>
              <a:gd name="connsiteY4" fmla="*/ 0 h 3427413"/>
              <a:gd name="connsiteX5" fmla="*/ 12192000 w 12192000"/>
              <a:gd name="connsiteY5" fmla="*/ 0 h 3427413"/>
              <a:gd name="connsiteX6" fmla="*/ 12192000 w 12192000"/>
              <a:gd name="connsiteY6" fmla="*/ 3427413 h 3427413"/>
              <a:gd name="connsiteX7" fmla="*/ 0 w 12192000"/>
              <a:gd name="connsiteY7" fmla="*/ 3427413 h 34274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0" h="3427413">
                <a:moveTo>
                  <a:pt x="0" y="0"/>
                </a:moveTo>
                <a:lnTo>
                  <a:pt x="5862638" y="0"/>
                </a:lnTo>
                <a:lnTo>
                  <a:pt x="5862638" y="709613"/>
                </a:lnTo>
                <a:lnTo>
                  <a:pt x="6329363" y="709613"/>
                </a:lnTo>
                <a:lnTo>
                  <a:pt x="6329363" y="0"/>
                </a:lnTo>
                <a:lnTo>
                  <a:pt x="12192000" y="0"/>
                </a:lnTo>
                <a:lnTo>
                  <a:pt x="12192000" y="3427413"/>
                </a:lnTo>
                <a:lnTo>
                  <a:pt x="0" y="3427413"/>
                </a:lnTo>
                <a:close/>
              </a:path>
            </a:pathLst>
          </a:custGeom>
          <a:noFill/>
        </p:spPr>
        <p:txBody>
          <a:bodyPr wrap="square" lIns="720000" tIns="1152000">
            <a:noAutofit/>
          </a:bodyPr>
          <a:lstStyle>
            <a:lvl1pPr>
              <a:tabLst>
                <a:tab pos="1619250" algn="l"/>
              </a:tabLst>
              <a:defRPr>
                <a:solidFill>
                  <a:schemeClr val="bg1"/>
                </a:solidFill>
              </a:defRPr>
            </a:lvl1pPr>
          </a:lstStyle>
          <a:p>
            <a:r>
              <a:rPr lang="nl-NL"/>
              <a:t>Klik op het pictogram als u een afbeelding wilt toevoegen</a:t>
            </a:r>
            <a:endParaRPr lang="nl-NL" dirty="0"/>
          </a:p>
        </p:txBody>
      </p:sp>
      <p:sp>
        <p:nvSpPr>
          <p:cNvPr id="14" name="Tijdelijke aanduiding voor tekst 13"/>
          <p:cNvSpPr>
            <a:spLocks noGrp="1"/>
          </p:cNvSpPr>
          <p:nvPr>
            <p:ph type="body" sz="quarter" idx="13"/>
          </p:nvPr>
        </p:nvSpPr>
        <p:spPr>
          <a:xfrm>
            <a:off x="635000" y="3888000"/>
            <a:ext cx="10923588" cy="2333413"/>
          </a:xfrm>
        </p:spPr>
        <p:txBody>
          <a:bodyPr tIns="50400" numCol="2" spcCol="468000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NL" dirty="0"/>
          </a:p>
        </p:txBody>
      </p:sp>
      <p:sp>
        <p:nvSpPr>
          <p:cNvPr id="8" name="Tijdelijke aanduiding voor datum 7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E8AAD06B-ECED-405D-9ACB-F9CE0F26D0B0}" type="datetime4">
              <a:rPr lang="nl-NL" smtClean="0"/>
              <a:t>19 mei 2025</a:t>
            </a:fld>
            <a:endParaRPr lang="nl-NL" dirty="0"/>
          </a:p>
        </p:txBody>
      </p:sp>
      <p:sp>
        <p:nvSpPr>
          <p:cNvPr id="9" name="Tijdelijke aanduiding voor voettekst 8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nl-NL"/>
              <a:t>IGJ, Domein Jeugd</a:t>
            </a:r>
            <a:endParaRPr lang="nl-NL" dirty="0"/>
          </a:p>
        </p:txBody>
      </p:sp>
      <p:sp>
        <p:nvSpPr>
          <p:cNvPr id="10" name="Tijdelijke aanduiding voor dianummer 9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28163388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fbeelding hor. wit zonde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jdelijke aanduiding voor afbeelding 11"/>
          <p:cNvSpPr>
            <a:spLocks noGrp="1"/>
          </p:cNvSpPr>
          <p:nvPr>
            <p:ph type="pic" sz="quarter" idx="14"/>
          </p:nvPr>
        </p:nvSpPr>
        <p:spPr>
          <a:xfrm>
            <a:off x="0" y="0"/>
            <a:ext cx="12192000" cy="3427413"/>
          </a:xfrm>
          <a:custGeom>
            <a:avLst/>
            <a:gdLst>
              <a:gd name="connsiteX0" fmla="*/ 0 w 12192000"/>
              <a:gd name="connsiteY0" fmla="*/ 0 h 3427413"/>
              <a:gd name="connsiteX1" fmla="*/ 5862638 w 12192000"/>
              <a:gd name="connsiteY1" fmla="*/ 0 h 3427413"/>
              <a:gd name="connsiteX2" fmla="*/ 5862638 w 12192000"/>
              <a:gd name="connsiteY2" fmla="*/ 709613 h 3427413"/>
              <a:gd name="connsiteX3" fmla="*/ 6329363 w 12192000"/>
              <a:gd name="connsiteY3" fmla="*/ 709613 h 3427413"/>
              <a:gd name="connsiteX4" fmla="*/ 6329363 w 12192000"/>
              <a:gd name="connsiteY4" fmla="*/ 0 h 3427413"/>
              <a:gd name="connsiteX5" fmla="*/ 12192000 w 12192000"/>
              <a:gd name="connsiteY5" fmla="*/ 0 h 3427413"/>
              <a:gd name="connsiteX6" fmla="*/ 12192000 w 12192000"/>
              <a:gd name="connsiteY6" fmla="*/ 3427413 h 3427413"/>
              <a:gd name="connsiteX7" fmla="*/ 0 w 12192000"/>
              <a:gd name="connsiteY7" fmla="*/ 3427413 h 34274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0" h="3427413">
                <a:moveTo>
                  <a:pt x="0" y="0"/>
                </a:moveTo>
                <a:lnTo>
                  <a:pt x="5862638" y="0"/>
                </a:lnTo>
                <a:lnTo>
                  <a:pt x="5862638" y="709613"/>
                </a:lnTo>
                <a:lnTo>
                  <a:pt x="6329363" y="709613"/>
                </a:lnTo>
                <a:lnTo>
                  <a:pt x="6329363" y="0"/>
                </a:lnTo>
                <a:lnTo>
                  <a:pt x="12192000" y="0"/>
                </a:lnTo>
                <a:lnTo>
                  <a:pt x="12192000" y="3427413"/>
                </a:lnTo>
                <a:lnTo>
                  <a:pt x="0" y="3427413"/>
                </a:lnTo>
                <a:close/>
              </a:path>
            </a:pathLst>
          </a:custGeom>
          <a:noFill/>
        </p:spPr>
        <p:txBody>
          <a:bodyPr wrap="square" lIns="720000" tIns="1152000">
            <a:noAutofit/>
          </a:bodyPr>
          <a:lstStyle/>
          <a:p>
            <a:r>
              <a:rPr lang="nl-NL"/>
              <a:t>Klik op het pictogram als u een afbeelding wilt toevoegen</a:t>
            </a:r>
            <a:endParaRPr lang="nl-NL" dirty="0"/>
          </a:p>
        </p:txBody>
      </p:sp>
      <p:sp>
        <p:nvSpPr>
          <p:cNvPr id="14" name="Tijdelijke aanduiding voor tekst 13"/>
          <p:cNvSpPr>
            <a:spLocks noGrp="1"/>
          </p:cNvSpPr>
          <p:nvPr>
            <p:ph type="body" sz="quarter" idx="13"/>
          </p:nvPr>
        </p:nvSpPr>
        <p:spPr>
          <a:xfrm>
            <a:off x="635000" y="3888000"/>
            <a:ext cx="10923588" cy="2333413"/>
          </a:xfrm>
        </p:spPr>
        <p:txBody>
          <a:bodyPr tIns="50400" numCol="2" spcCol="468000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NL" dirty="0"/>
          </a:p>
        </p:txBody>
      </p:sp>
      <p:sp>
        <p:nvSpPr>
          <p:cNvPr id="8" name="Tijdelijke aanduiding voor datum 7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7E704151-76EF-4CF4-9D6A-10863F797086}" type="datetime4">
              <a:rPr lang="nl-NL" smtClean="0"/>
              <a:t>19 mei 2025</a:t>
            </a:fld>
            <a:endParaRPr lang="nl-NL" dirty="0"/>
          </a:p>
        </p:txBody>
      </p:sp>
      <p:sp>
        <p:nvSpPr>
          <p:cNvPr id="9" name="Tijdelijke aanduiding voor voettekst 8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nl-NL"/>
              <a:t>IGJ, Domein Jeugd</a:t>
            </a:r>
            <a:endParaRPr lang="nl-NL" dirty="0"/>
          </a:p>
        </p:txBody>
      </p:sp>
      <p:sp>
        <p:nvSpPr>
          <p:cNvPr id="10" name="Tijdelijke aanduiding voor dianummer 9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4610474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fbeelding horizontaal kleur titel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jdelijke aanduiding voor afbeelding 10"/>
          <p:cNvSpPr>
            <a:spLocks noGrp="1"/>
          </p:cNvSpPr>
          <p:nvPr>
            <p:ph type="pic" sz="quarter" idx="14"/>
          </p:nvPr>
        </p:nvSpPr>
        <p:spPr>
          <a:xfrm>
            <a:off x="0" y="3427413"/>
            <a:ext cx="12192000" cy="3430587"/>
          </a:xfrm>
          <a:prstGeom prst="rect">
            <a:avLst/>
          </a:prstGeom>
          <a:noFill/>
        </p:spPr>
        <p:txBody>
          <a:bodyPr wrap="square" lIns="612000">
            <a:noAutofit/>
          </a:bodyPr>
          <a:lstStyle>
            <a:lvl1pPr>
              <a:buClr>
                <a:schemeClr val="bg2"/>
              </a:buClr>
              <a:defRPr>
                <a:solidFill>
                  <a:schemeClr val="bg1"/>
                </a:solidFill>
              </a:defRPr>
            </a:lvl1pPr>
          </a:lstStyle>
          <a:p>
            <a:r>
              <a:rPr lang="nl-NL"/>
              <a:t>Klik op het pictogram als u een afbeelding wilt toevoegen</a:t>
            </a:r>
            <a:endParaRPr lang="nl-NL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33600" y="1051200"/>
            <a:ext cx="10924382" cy="9468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nl-NL"/>
              <a:t>Klik om de stijl te bewerken</a:t>
            </a:r>
            <a:endParaRPr lang="nl-NL" dirty="0"/>
          </a:p>
        </p:txBody>
      </p:sp>
      <p:sp>
        <p:nvSpPr>
          <p:cNvPr id="13" name="Tijdelijke aanduiding voor datum 12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9E667B7E-98D3-45AE-A226-201E4E8688C5}" type="datetime4">
              <a:rPr lang="nl-NL" smtClean="0"/>
              <a:t>19 mei 2025</a:t>
            </a:fld>
            <a:endParaRPr lang="nl-NL" dirty="0"/>
          </a:p>
        </p:txBody>
      </p:sp>
      <p:sp>
        <p:nvSpPr>
          <p:cNvPr id="14" name="Tijdelijke aanduiding voor voettekst 13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nl-NL"/>
              <a:t>IGJ, Domein Jeugd</a:t>
            </a:r>
            <a:endParaRPr lang="nl-NL" dirty="0"/>
          </a:p>
        </p:txBody>
      </p:sp>
      <p:sp>
        <p:nvSpPr>
          <p:cNvPr id="15" name="Tijdelijke aanduiding voor dianummer 14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31585099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dia afbeelding vertica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jdelijke aanduiding voor afbeelding 19">
            <a:extLst>
              <a:ext uri="{FF2B5EF4-FFF2-40B4-BE49-F238E27FC236}">
                <a16:creationId xmlns:a16="http://schemas.microsoft.com/office/drawing/2014/main" id="{85292067-D04E-EE40-B16F-5668AD7590FE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-3175" y="0"/>
            <a:ext cx="6099175" cy="6858000"/>
          </a:xfrm>
          <a:custGeom>
            <a:avLst/>
            <a:gdLst>
              <a:gd name="connsiteX0" fmla="*/ 0 w 6099175"/>
              <a:gd name="connsiteY0" fmla="*/ 0 h 6858000"/>
              <a:gd name="connsiteX1" fmla="*/ 5773588 w 6099175"/>
              <a:gd name="connsiteY1" fmla="*/ 0 h 6858000"/>
              <a:gd name="connsiteX2" fmla="*/ 5773588 w 6099175"/>
              <a:gd name="connsiteY2" fmla="*/ 1152000 h 6858000"/>
              <a:gd name="connsiteX3" fmla="*/ 6099175 w 6099175"/>
              <a:gd name="connsiteY3" fmla="*/ 1152000 h 6858000"/>
              <a:gd name="connsiteX4" fmla="*/ 6099175 w 6099175"/>
              <a:gd name="connsiteY4" fmla="*/ 6858000 h 6858000"/>
              <a:gd name="connsiteX5" fmla="*/ 0 w 6099175"/>
              <a:gd name="connsiteY5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099175" h="6858000">
                <a:moveTo>
                  <a:pt x="0" y="0"/>
                </a:moveTo>
                <a:lnTo>
                  <a:pt x="5773588" y="0"/>
                </a:lnTo>
                <a:lnTo>
                  <a:pt x="5773588" y="1152000"/>
                </a:lnTo>
                <a:lnTo>
                  <a:pt x="6099175" y="1152000"/>
                </a:lnTo>
                <a:lnTo>
                  <a:pt x="6099175" y="6858000"/>
                </a:lnTo>
                <a:lnTo>
                  <a:pt x="0" y="6858000"/>
                </a:lnTo>
                <a:close/>
              </a:path>
            </a:pathLst>
          </a:custGeom>
          <a:noFill/>
        </p:spPr>
        <p:txBody>
          <a:bodyPr wrap="square" lIns="612000" anchor="ctr" anchorCtr="0">
            <a:noAutofit/>
          </a:bodyPr>
          <a:lstStyle/>
          <a:p>
            <a:r>
              <a:rPr lang="nl-NL"/>
              <a:t>Klik op het pictogram als u een afbeelding wilt toevoegen</a:t>
            </a:r>
          </a:p>
        </p:txBody>
      </p:sp>
      <p:sp>
        <p:nvSpPr>
          <p:cNvPr id="16" name="Rechthoek 15"/>
          <p:cNvSpPr/>
          <p:nvPr userDrawn="1"/>
        </p:nvSpPr>
        <p:spPr>
          <a:xfrm>
            <a:off x="6096000" y="0"/>
            <a:ext cx="60960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13" name="Afbeelding 1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3175" y="0"/>
            <a:ext cx="12198350" cy="1066800"/>
          </a:xfrm>
          <a:prstGeom prst="rect">
            <a:avLst/>
          </a:prstGeom>
        </p:spPr>
      </p:pic>
      <p:sp>
        <p:nvSpPr>
          <p:cNvPr id="24" name="Tijdelijke aanduiding voor tekst 16"/>
          <p:cNvSpPr>
            <a:spLocks noGrp="1"/>
          </p:cNvSpPr>
          <p:nvPr>
            <p:ph type="body" sz="quarter" idx="21" hasCustomPrompt="1"/>
          </p:nvPr>
        </p:nvSpPr>
        <p:spPr>
          <a:xfrm>
            <a:off x="6553200" y="5832053"/>
            <a:ext cx="5004000" cy="389360"/>
          </a:xfrm>
        </p:spPr>
        <p:txBody>
          <a:bodyPr lIns="118800" anchor="b" anchorCtr="0">
            <a:noAutofit/>
          </a:bodyPr>
          <a:lstStyle>
            <a:lvl1pPr marL="0" indent="0">
              <a:buNone/>
              <a:defRPr sz="1600">
                <a:solidFill>
                  <a:schemeClr val="bg1"/>
                </a:solidFill>
              </a:defRPr>
            </a:lvl1pPr>
            <a:lvl2pPr>
              <a:defRPr sz="1800">
                <a:solidFill>
                  <a:schemeClr val="bg1"/>
                </a:solidFill>
              </a:defRPr>
            </a:lvl2pPr>
            <a:lvl3pPr>
              <a:defRPr sz="1800">
                <a:solidFill>
                  <a:schemeClr val="bg1"/>
                </a:solidFill>
              </a:defRPr>
            </a:lvl3pPr>
            <a:lvl4pPr>
              <a:defRPr sz="1800">
                <a:solidFill>
                  <a:schemeClr val="bg1"/>
                </a:solidFill>
              </a:defRPr>
            </a:lvl4pPr>
            <a:lvl5pPr>
              <a:defRPr sz="1800">
                <a:solidFill>
                  <a:schemeClr val="bg1"/>
                </a:solidFill>
              </a:defRPr>
            </a:lvl5pPr>
          </a:lstStyle>
          <a:p>
            <a:pPr lvl="0"/>
            <a:r>
              <a:rPr lang="nl-NL" dirty="0"/>
              <a:t>Naam spreker</a:t>
            </a:r>
          </a:p>
        </p:txBody>
      </p:sp>
      <p:sp>
        <p:nvSpPr>
          <p:cNvPr id="11" name="Tijdelijke aanduiding voor datum 10"/>
          <p:cNvSpPr>
            <a:spLocks noGrp="1"/>
          </p:cNvSpPr>
          <p:nvPr>
            <p:ph type="dt" sz="half" idx="23"/>
          </p:nvPr>
        </p:nvSpPr>
        <p:spPr/>
        <p:txBody>
          <a:bodyPr/>
          <a:lstStyle/>
          <a:p>
            <a:fld id="{ED5A2D83-4B33-4374-9860-062877BF3872}" type="datetime4">
              <a:rPr lang="nl-NL" smtClean="0"/>
              <a:t>19 mei 2025</a:t>
            </a:fld>
            <a:endParaRPr lang="nl-NL" dirty="0"/>
          </a:p>
        </p:txBody>
      </p:sp>
      <p:sp>
        <p:nvSpPr>
          <p:cNvPr id="12" name="Tijdelijke aanduiding voor voettekst 11"/>
          <p:cNvSpPr>
            <a:spLocks noGrp="1"/>
          </p:cNvSpPr>
          <p:nvPr>
            <p:ph type="ftr" sz="quarter" idx="24"/>
          </p:nvPr>
        </p:nvSpPr>
        <p:spPr/>
        <p:txBody>
          <a:bodyPr/>
          <a:lstStyle/>
          <a:p>
            <a:r>
              <a:rPr lang="nl-NL"/>
              <a:t>IGJ, Domein Jeugd</a:t>
            </a:r>
            <a:endParaRPr lang="nl-NL" dirty="0"/>
          </a:p>
        </p:txBody>
      </p:sp>
      <p:sp>
        <p:nvSpPr>
          <p:cNvPr id="15" name="Tijdelijke aanduiding voor dianummer 14"/>
          <p:cNvSpPr>
            <a:spLocks noGrp="1"/>
          </p:cNvSpPr>
          <p:nvPr>
            <p:ph type="sldNum" sz="quarter" idx="25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  <p:sp>
        <p:nvSpPr>
          <p:cNvPr id="17" name="Titel 1"/>
          <p:cNvSpPr>
            <a:spLocks noGrp="1"/>
          </p:cNvSpPr>
          <p:nvPr>
            <p:ph type="ctrTitle"/>
          </p:nvPr>
        </p:nvSpPr>
        <p:spPr>
          <a:xfrm>
            <a:off x="6553200" y="1885467"/>
            <a:ext cx="5004000" cy="2336400"/>
          </a:xfrm>
        </p:spPr>
        <p:txBody>
          <a:bodyPr tIns="90000" bIns="90000" anchor="b">
            <a:normAutofit/>
          </a:bodyPr>
          <a:lstStyle>
            <a:lvl1pPr algn="l">
              <a:defRPr sz="3600">
                <a:solidFill>
                  <a:schemeClr val="bg1"/>
                </a:solidFill>
              </a:defRPr>
            </a:lvl1pPr>
          </a:lstStyle>
          <a:p>
            <a:r>
              <a:rPr lang="nl-NL"/>
              <a:t>Klik om de stijl te bewerken</a:t>
            </a:r>
            <a:endParaRPr lang="nl-NL" dirty="0"/>
          </a:p>
        </p:txBody>
      </p:sp>
      <p:sp>
        <p:nvSpPr>
          <p:cNvPr id="18" name="Ondertitel 2"/>
          <p:cNvSpPr>
            <a:spLocks noGrp="1"/>
          </p:cNvSpPr>
          <p:nvPr>
            <p:ph type="subTitle" idx="1"/>
          </p:nvPr>
        </p:nvSpPr>
        <p:spPr>
          <a:xfrm>
            <a:off x="6553200" y="4218267"/>
            <a:ext cx="5004000" cy="1613786"/>
          </a:xfrm>
        </p:spPr>
        <p:txBody>
          <a:bodyPr lIns="104400" tIns="90000" rIns="90000" bIns="46800"/>
          <a:lstStyle>
            <a:lvl1pPr marL="0" indent="0" algn="l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 om het opmaakprofiel van de modelondertitel te bewerken</a:t>
            </a:r>
            <a:endParaRPr lang="nl-NL" dirty="0"/>
          </a:p>
        </p:txBody>
      </p:sp>
      <p:pic>
        <p:nvPicPr>
          <p:cNvPr id="19" name="Afbeelding 18">
            <a:extLst>
              <a:ext uri="{FF2B5EF4-FFF2-40B4-BE49-F238E27FC236}">
                <a16:creationId xmlns:a16="http://schemas.microsoft.com/office/drawing/2014/main" id="{481CCA50-F609-6B41-965B-548344CC0110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47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6223450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fbeelding horizontaal wit titel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jdelijke aanduiding voor afbeelding 10"/>
          <p:cNvSpPr>
            <a:spLocks noGrp="1"/>
          </p:cNvSpPr>
          <p:nvPr>
            <p:ph type="pic" sz="quarter" idx="14"/>
          </p:nvPr>
        </p:nvSpPr>
        <p:spPr>
          <a:xfrm>
            <a:off x="0" y="3427413"/>
            <a:ext cx="12192000" cy="3430587"/>
          </a:xfrm>
          <a:prstGeom prst="rect">
            <a:avLst/>
          </a:prstGeom>
          <a:noFill/>
        </p:spPr>
        <p:txBody>
          <a:bodyPr wrap="square" lIns="612000">
            <a:noAutofit/>
          </a:bodyPr>
          <a:lstStyle/>
          <a:p>
            <a:r>
              <a:rPr lang="nl-NL"/>
              <a:t>Klik op het pictogram als u een afbeelding wilt toevoegen</a:t>
            </a:r>
          </a:p>
        </p:txBody>
      </p:sp>
      <p:sp>
        <p:nvSpPr>
          <p:cNvPr id="9" name="Titel 8"/>
          <p:cNvSpPr>
            <a:spLocks noGrp="1"/>
          </p:cNvSpPr>
          <p:nvPr>
            <p:ph type="title"/>
          </p:nvPr>
        </p:nvSpPr>
        <p:spPr>
          <a:xfrm>
            <a:off x="634206" y="1051200"/>
            <a:ext cx="10924382" cy="946800"/>
          </a:xfrm>
        </p:spPr>
        <p:txBody>
          <a:bodyPr/>
          <a:lstStyle/>
          <a:p>
            <a:r>
              <a:rPr lang="nl-NL"/>
              <a:t>Klik om de stijl te bewerken</a:t>
            </a:r>
            <a:endParaRPr lang="nl-NL" dirty="0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BB860695-D137-4AB3-A93E-2CD5B9B4DA5F}" type="datetime4">
              <a:rPr lang="nl-NL" smtClean="0"/>
              <a:t>19 mei 2025</a:t>
            </a:fld>
            <a:endParaRPr lang="nl-NL" dirty="0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nl-NL"/>
              <a:t>IGJ, Domein Jeugd</a:t>
            </a:r>
            <a:endParaRPr lang="nl-NL" dirty="0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50480462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fbeelding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86779550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fbeelding met titel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/>
          <p:cNvSpPr>
            <a:spLocks noGrp="1"/>
          </p:cNvSpPr>
          <p:nvPr>
            <p:ph type="title"/>
          </p:nvPr>
        </p:nvSpPr>
        <p:spPr>
          <a:xfrm>
            <a:off x="0" y="5153776"/>
            <a:ext cx="12192000" cy="576000"/>
          </a:xfrm>
          <a:solidFill>
            <a:schemeClr val="tx2"/>
          </a:solidFill>
        </p:spPr>
        <p:txBody>
          <a:bodyPr lIns="756000" anchor="ctr" anchorCtr="0">
            <a:noAutofit/>
          </a:bodyPr>
          <a:lstStyle>
            <a:lvl1pPr algn="l">
              <a:defRPr sz="3200">
                <a:solidFill>
                  <a:schemeClr val="bg1"/>
                </a:solidFill>
              </a:defRPr>
            </a:lvl1pPr>
          </a:lstStyle>
          <a:p>
            <a:r>
              <a:rPr lang="nl-NL"/>
              <a:t>Klik om de stijl te bewerken</a:t>
            </a:r>
            <a:endParaRPr lang="nl-NL" dirty="0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sz="quarter" idx="10"/>
          </p:nvPr>
        </p:nvSpPr>
        <p:spPr>
          <a:xfrm>
            <a:off x="0" y="5825413"/>
            <a:ext cx="12192000" cy="396000"/>
          </a:xfrm>
          <a:solidFill>
            <a:schemeClr val="bg1"/>
          </a:solidFill>
        </p:spPr>
        <p:txBody>
          <a:bodyPr lIns="756000" anchor="ctr" anchorCtr="0">
            <a:normAutofit/>
          </a:bodyPr>
          <a:lstStyle>
            <a:lvl1pPr marL="0" indent="0">
              <a:buNone/>
              <a:defRPr sz="2000" i="0">
                <a:solidFill>
                  <a:schemeClr val="tx1"/>
                </a:solidFill>
              </a:defRPr>
            </a:lvl1pPr>
            <a:lvl2pPr marL="313200" indent="0">
              <a:buNone/>
              <a:defRPr/>
            </a:lvl2pPr>
            <a:lvl3pPr marL="630000" indent="0">
              <a:buNone/>
              <a:defRPr/>
            </a:lvl3pPr>
            <a:lvl4pPr marL="943200" indent="0">
              <a:buNone/>
              <a:defRPr/>
            </a:lvl4pPr>
            <a:lvl5pPr marL="1260000" indent="0">
              <a:buNone/>
              <a:defRPr/>
            </a:lvl5pPr>
          </a:lstStyle>
          <a:p>
            <a:pPr lvl="0"/>
            <a:r>
              <a:rPr lang="nl-NL"/>
              <a:t>Klik om de modelstijlen te bewerken</a:t>
            </a:r>
          </a:p>
        </p:txBody>
      </p:sp>
      <p:pic>
        <p:nvPicPr>
          <p:cNvPr id="4" name="Afbeelding 3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3175" y="0"/>
            <a:ext cx="12198350" cy="1066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2402688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el/grafi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el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sz="quarter" idx="13"/>
          </p:nvPr>
        </p:nvSpPr>
        <p:spPr>
          <a:xfrm>
            <a:off x="635000" y="2276475"/>
            <a:ext cx="10923588" cy="3944938"/>
          </a:xfrm>
        </p:spPr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NL" dirty="0"/>
          </a:p>
        </p:txBody>
      </p:sp>
      <p:sp>
        <p:nvSpPr>
          <p:cNvPr id="10" name="Tijdelijke aanduiding voor datum 9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A7B888CC-E964-483F-A9D3-EEB3D2266F39}" type="datetime4">
              <a:rPr lang="nl-NL" smtClean="0"/>
              <a:t>19 mei 2025</a:t>
            </a:fld>
            <a:endParaRPr lang="nl-NL" dirty="0"/>
          </a:p>
        </p:txBody>
      </p:sp>
      <p:sp>
        <p:nvSpPr>
          <p:cNvPr id="11" name="Tijdelijke aanduiding voor voettekst 10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nl-NL"/>
              <a:t>IGJ, Domein Jeugd</a:t>
            </a:r>
            <a:endParaRPr lang="nl-NL" dirty="0"/>
          </a:p>
        </p:txBody>
      </p:sp>
      <p:sp>
        <p:nvSpPr>
          <p:cNvPr id="12" name="Tijdelijke aanduiding voor dianummer 11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59000319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el/grafiek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el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sz="quarter" idx="14"/>
          </p:nvPr>
        </p:nvSpPr>
        <p:spPr>
          <a:xfrm>
            <a:off x="7958859" y="2276475"/>
            <a:ext cx="3600000" cy="3937000"/>
          </a:xfrm>
        </p:spPr>
        <p:txBody>
          <a:bodyPr/>
          <a:lstStyle>
            <a:lvl1pPr marL="0" indent="0">
              <a:buNone/>
              <a:defRPr sz="2000"/>
            </a:lvl1pPr>
            <a:lvl2pPr marL="313200" indent="0">
              <a:buNone/>
              <a:defRPr sz="1800"/>
            </a:lvl2pPr>
            <a:lvl3pPr marL="630000" indent="0">
              <a:buNone/>
              <a:defRPr sz="1600"/>
            </a:lvl3pPr>
            <a:lvl4pPr marL="943200" indent="0">
              <a:buNone/>
              <a:defRPr sz="1600"/>
            </a:lvl4pPr>
            <a:lvl5pPr marL="1260000" indent="0">
              <a:buNone/>
              <a:defRPr/>
            </a:lvl5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NL" dirty="0"/>
          </a:p>
        </p:txBody>
      </p:sp>
      <p:sp>
        <p:nvSpPr>
          <p:cNvPr id="9" name="Tijdelijke aanduiding voor inhoud 8"/>
          <p:cNvSpPr>
            <a:spLocks noGrp="1"/>
          </p:cNvSpPr>
          <p:nvPr>
            <p:ph sz="quarter" idx="15"/>
          </p:nvPr>
        </p:nvSpPr>
        <p:spPr>
          <a:xfrm>
            <a:off x="635000" y="2276475"/>
            <a:ext cx="7178964" cy="3944938"/>
          </a:xfrm>
        </p:spPr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NL" dirty="0"/>
          </a:p>
        </p:txBody>
      </p:sp>
      <p:sp>
        <p:nvSpPr>
          <p:cNvPr id="11" name="Tijdelijke aanduiding voor datum 10"/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fld id="{624846F0-DBA2-4142-88E3-04787298C0EB}" type="datetime4">
              <a:rPr lang="nl-NL" smtClean="0"/>
              <a:t>19 mei 2025</a:t>
            </a:fld>
            <a:endParaRPr lang="nl-NL" dirty="0"/>
          </a:p>
        </p:txBody>
      </p:sp>
      <p:sp>
        <p:nvSpPr>
          <p:cNvPr id="12" name="Tijdelijke aanduiding voor voettekst 11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r>
              <a:rPr lang="nl-NL"/>
              <a:t>IGJ, Domein Jeugd</a:t>
            </a:r>
            <a:endParaRPr lang="nl-NL" dirty="0"/>
          </a:p>
        </p:txBody>
      </p:sp>
      <p:sp>
        <p:nvSpPr>
          <p:cNvPr id="13" name="Tijdelijke aanduiding voor dianummer 12"/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208688899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el/grafiek vertica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hoek 6"/>
          <p:cNvSpPr/>
          <p:nvPr userDrawn="1"/>
        </p:nvSpPr>
        <p:spPr>
          <a:xfrm>
            <a:off x="6096000" y="0"/>
            <a:ext cx="60960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0" name="Tijdelijke aanduiding voor tekst 9"/>
          <p:cNvSpPr>
            <a:spLocks noGrp="1"/>
          </p:cNvSpPr>
          <p:nvPr>
            <p:ph type="body" sz="quarter" idx="14"/>
          </p:nvPr>
        </p:nvSpPr>
        <p:spPr>
          <a:xfrm>
            <a:off x="6550024" y="2289599"/>
            <a:ext cx="5004000" cy="3931813"/>
          </a:xfrm>
        </p:spPr>
        <p:txBody>
          <a:bodyPr anchor="t" anchorCtr="0"/>
          <a:lstStyle>
            <a:lvl1pPr>
              <a:buClr>
                <a:schemeClr val="bg1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NL" dirty="0"/>
          </a:p>
        </p:txBody>
      </p:sp>
      <p:pic>
        <p:nvPicPr>
          <p:cNvPr id="8" name="Afbeelding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3175" y="0"/>
            <a:ext cx="12198350" cy="1066800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550024" y="1051200"/>
            <a:ext cx="5004000" cy="948047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nl-NL"/>
              <a:t>Klik om de stijl te bewerken</a:t>
            </a:r>
            <a:endParaRPr lang="nl-NL" dirty="0"/>
          </a:p>
        </p:txBody>
      </p:sp>
      <p:sp>
        <p:nvSpPr>
          <p:cNvPr id="9" name="Tijdelijke aanduiding voor inhoud 8"/>
          <p:cNvSpPr>
            <a:spLocks noGrp="1"/>
          </p:cNvSpPr>
          <p:nvPr>
            <p:ph sz="quarter" idx="19"/>
          </p:nvPr>
        </p:nvSpPr>
        <p:spPr>
          <a:xfrm>
            <a:off x="635000" y="1066799"/>
            <a:ext cx="5003800" cy="5154613"/>
          </a:xfrm>
        </p:spPr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NL" dirty="0"/>
          </a:p>
        </p:txBody>
      </p:sp>
      <p:sp>
        <p:nvSpPr>
          <p:cNvPr id="14" name="Tijdelijke aanduiding voor datum 13"/>
          <p:cNvSpPr>
            <a:spLocks noGrp="1"/>
          </p:cNvSpPr>
          <p:nvPr>
            <p:ph type="dt" sz="half" idx="20"/>
          </p:nvPr>
        </p:nvSpPr>
        <p:spPr/>
        <p:txBody>
          <a:bodyPr/>
          <a:lstStyle/>
          <a:p>
            <a:fld id="{727D5B13-51D9-4250-9A37-CB06F04E93AE}" type="datetime4">
              <a:rPr lang="nl-NL" smtClean="0"/>
              <a:t>19 mei 2025</a:t>
            </a:fld>
            <a:endParaRPr lang="nl-NL" dirty="0"/>
          </a:p>
        </p:txBody>
      </p:sp>
      <p:sp>
        <p:nvSpPr>
          <p:cNvPr id="15" name="Tijdelijke aanduiding voor voettekst 14"/>
          <p:cNvSpPr>
            <a:spLocks noGrp="1"/>
          </p:cNvSpPr>
          <p:nvPr>
            <p:ph type="ftr" sz="quarter" idx="21"/>
          </p:nvPr>
        </p:nvSpPr>
        <p:spPr/>
        <p:txBody>
          <a:bodyPr/>
          <a:lstStyle/>
          <a:p>
            <a:r>
              <a:rPr lang="nl-NL"/>
              <a:t>IGJ, Domein Jeugd</a:t>
            </a:r>
            <a:endParaRPr lang="nl-NL" dirty="0"/>
          </a:p>
        </p:txBody>
      </p:sp>
      <p:sp>
        <p:nvSpPr>
          <p:cNvPr id="16" name="Tijdelijke aanduiding voor dianummer 15"/>
          <p:cNvSpPr>
            <a:spLocks noGrp="1"/>
          </p:cNvSpPr>
          <p:nvPr>
            <p:ph type="sldNum" sz="quarter" idx="22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90444380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61">
          <p15:clr>
            <a:srgbClr val="FBAE40"/>
          </p15:clr>
        </p15:guide>
        <p15:guide id="2" orient="horz" pos="2659">
          <p15:clr>
            <a:srgbClr val="FBAE40"/>
          </p15:clr>
        </p15:guide>
      </p15:sldGuideLst>
    </p:ext>
  </p:extLs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lot 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hthoek 5"/>
          <p:cNvSpPr/>
          <p:nvPr userDrawn="1"/>
        </p:nvSpPr>
        <p:spPr>
          <a:xfrm>
            <a:off x="0" y="-1"/>
            <a:ext cx="12192000" cy="3427413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8" name="Tijdelijke aanduiding voor tekst 13"/>
          <p:cNvSpPr>
            <a:spLocks noGrp="1"/>
          </p:cNvSpPr>
          <p:nvPr>
            <p:ph type="body" sz="quarter" idx="13" hasCustomPrompt="1"/>
          </p:nvPr>
        </p:nvSpPr>
        <p:spPr>
          <a:xfrm>
            <a:off x="5156753" y="3846022"/>
            <a:ext cx="4680000" cy="691884"/>
          </a:xfrm>
        </p:spPr>
        <p:txBody>
          <a:bodyPr numCol="1" spcCol="180000" anchor="ctr" anchorCtr="0">
            <a:normAutofit/>
          </a:bodyPr>
          <a:lstStyle>
            <a:lvl1pPr marL="0" indent="0">
              <a:buNone/>
              <a:defRPr sz="2000" i="0">
                <a:solidFill>
                  <a:schemeClr val="tx2"/>
                </a:solidFill>
              </a:defRPr>
            </a:lvl1pPr>
          </a:lstStyle>
          <a:p>
            <a:pPr lvl="0"/>
            <a:r>
              <a:rPr lang="nl-NL" dirty="0"/>
              <a:t>Klik om de tekststijl van het model te bewerken</a:t>
            </a:r>
          </a:p>
        </p:txBody>
      </p:sp>
      <p:sp>
        <p:nvSpPr>
          <p:cNvPr id="19" name="Tijdelijke aanduiding voor tekst 13"/>
          <p:cNvSpPr>
            <a:spLocks noGrp="1"/>
          </p:cNvSpPr>
          <p:nvPr>
            <p:ph type="body" sz="quarter" idx="17" hasCustomPrompt="1"/>
          </p:nvPr>
        </p:nvSpPr>
        <p:spPr>
          <a:xfrm>
            <a:off x="5156753" y="4639509"/>
            <a:ext cx="4680000" cy="691884"/>
          </a:xfrm>
        </p:spPr>
        <p:txBody>
          <a:bodyPr numCol="1" spcCol="180000" anchor="ctr" anchorCtr="0">
            <a:normAutofit/>
          </a:bodyPr>
          <a:lstStyle>
            <a:lvl1pPr marL="0" indent="0">
              <a:buNone/>
              <a:defRPr sz="2000" i="0">
                <a:solidFill>
                  <a:schemeClr val="tx2"/>
                </a:solidFill>
              </a:defRPr>
            </a:lvl1pPr>
          </a:lstStyle>
          <a:p>
            <a:pPr lvl="0"/>
            <a:r>
              <a:rPr lang="nl-NL" dirty="0"/>
              <a:t>Klik om de tekststijl van het model te bewerken</a:t>
            </a:r>
          </a:p>
        </p:txBody>
      </p:sp>
      <p:sp>
        <p:nvSpPr>
          <p:cNvPr id="20" name="Tijdelijke aanduiding voor tekst 13"/>
          <p:cNvSpPr>
            <a:spLocks noGrp="1"/>
          </p:cNvSpPr>
          <p:nvPr>
            <p:ph type="body" sz="quarter" idx="18" hasCustomPrompt="1"/>
          </p:nvPr>
        </p:nvSpPr>
        <p:spPr>
          <a:xfrm>
            <a:off x="5156753" y="5405528"/>
            <a:ext cx="4680000" cy="691884"/>
          </a:xfrm>
        </p:spPr>
        <p:txBody>
          <a:bodyPr numCol="1" spcCol="180000" anchor="ctr" anchorCtr="0">
            <a:normAutofit/>
          </a:bodyPr>
          <a:lstStyle>
            <a:lvl1pPr marL="0" indent="0">
              <a:buNone/>
              <a:defRPr sz="2000" i="0">
                <a:solidFill>
                  <a:schemeClr val="tx2"/>
                </a:solidFill>
              </a:defRPr>
            </a:lvl1pPr>
          </a:lstStyle>
          <a:p>
            <a:pPr lvl="0"/>
            <a:r>
              <a:rPr lang="nl-NL" dirty="0"/>
              <a:t>Klik om de tekststijl van het model te bewerken</a:t>
            </a:r>
          </a:p>
        </p:txBody>
      </p:sp>
      <p:sp>
        <p:nvSpPr>
          <p:cNvPr id="21" name="Tijdelijke aanduiding voor afbeelding 3"/>
          <p:cNvSpPr>
            <a:spLocks noGrp="1" noChangeAspect="1"/>
          </p:cNvSpPr>
          <p:nvPr>
            <p:ph type="pic" sz="quarter" idx="19"/>
          </p:nvPr>
        </p:nvSpPr>
        <p:spPr>
          <a:xfrm>
            <a:off x="4544781" y="3921366"/>
            <a:ext cx="541203" cy="540000"/>
          </a:xfrm>
          <a:blipFill>
            <a:blip r:embed="rId2" cstate="print"/>
            <a:stretch>
              <a:fillRect/>
            </a:stretch>
          </a:blipFill>
        </p:spPr>
        <p:txBody>
          <a:bodyPr>
            <a:normAutofit/>
          </a:bodyPr>
          <a:lstStyle>
            <a:lvl1pPr marL="0" indent="0" algn="ctr">
              <a:buNone/>
              <a:defRPr sz="100">
                <a:solidFill>
                  <a:schemeClr val="bg1"/>
                </a:solidFill>
              </a:defRPr>
            </a:lvl1pPr>
          </a:lstStyle>
          <a:p>
            <a:r>
              <a:rPr lang="nl-NL"/>
              <a:t>Klik op het pictogram als u een afbeelding wilt toevoegen</a:t>
            </a:r>
            <a:endParaRPr lang="nl-NL" dirty="0"/>
          </a:p>
        </p:txBody>
      </p:sp>
      <p:sp>
        <p:nvSpPr>
          <p:cNvPr id="22" name="Tijdelijke aanduiding voor afbeelding 3"/>
          <p:cNvSpPr>
            <a:spLocks noGrp="1" noChangeAspect="1"/>
          </p:cNvSpPr>
          <p:nvPr>
            <p:ph type="pic" sz="quarter" idx="20"/>
          </p:nvPr>
        </p:nvSpPr>
        <p:spPr>
          <a:xfrm>
            <a:off x="4544781" y="4707382"/>
            <a:ext cx="541203" cy="540000"/>
          </a:xfrm>
          <a:blipFill>
            <a:blip r:embed="rId3" cstate="print"/>
            <a:stretch>
              <a:fillRect/>
            </a:stretch>
          </a:blipFill>
        </p:spPr>
        <p:txBody>
          <a:bodyPr>
            <a:normAutofit/>
          </a:bodyPr>
          <a:lstStyle>
            <a:lvl1pPr marL="0" indent="0" algn="ctr">
              <a:buNone/>
              <a:defRPr sz="100">
                <a:solidFill>
                  <a:schemeClr val="bg1"/>
                </a:solidFill>
              </a:defRPr>
            </a:lvl1pPr>
          </a:lstStyle>
          <a:p>
            <a:r>
              <a:rPr lang="nl-NL"/>
              <a:t>Klik op het pictogram als u een afbeelding wilt toevoegen</a:t>
            </a:r>
            <a:endParaRPr lang="nl-NL" dirty="0"/>
          </a:p>
        </p:txBody>
      </p:sp>
      <p:sp>
        <p:nvSpPr>
          <p:cNvPr id="23" name="Tijdelijke aanduiding voor afbeelding 3"/>
          <p:cNvSpPr>
            <a:spLocks noGrp="1" noChangeAspect="1"/>
          </p:cNvSpPr>
          <p:nvPr>
            <p:ph type="pic" sz="quarter" idx="21"/>
          </p:nvPr>
        </p:nvSpPr>
        <p:spPr>
          <a:xfrm>
            <a:off x="4544781" y="5480872"/>
            <a:ext cx="541203" cy="540000"/>
          </a:xfrm>
          <a:blipFill>
            <a:blip r:embed="rId4" cstate="print"/>
            <a:stretch>
              <a:fillRect/>
            </a:stretch>
          </a:blipFill>
        </p:spPr>
        <p:txBody>
          <a:bodyPr>
            <a:normAutofit/>
          </a:bodyPr>
          <a:lstStyle>
            <a:lvl1pPr marL="0" indent="0" algn="ctr">
              <a:buNone/>
              <a:defRPr sz="100">
                <a:solidFill>
                  <a:schemeClr val="bg1"/>
                </a:solidFill>
              </a:defRPr>
            </a:lvl1pPr>
          </a:lstStyle>
          <a:p>
            <a:r>
              <a:rPr lang="nl-NL"/>
              <a:t>Klik op het pictogram als u een afbeelding wilt toevoegen</a:t>
            </a:r>
            <a:endParaRPr lang="nl-NL" dirty="0"/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22"/>
          </p:nvPr>
        </p:nvSpPr>
        <p:spPr/>
        <p:txBody>
          <a:bodyPr/>
          <a:lstStyle/>
          <a:p>
            <a:fld id="{59485353-7D28-49C0-9A3F-D2C0745656FD}" type="datetime4">
              <a:rPr lang="nl-NL" smtClean="0"/>
              <a:t>19 mei 2025</a:t>
            </a:fld>
            <a:endParaRPr lang="nl-NL" dirty="0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23"/>
          </p:nvPr>
        </p:nvSpPr>
        <p:spPr/>
        <p:txBody>
          <a:bodyPr/>
          <a:lstStyle/>
          <a:p>
            <a:r>
              <a:rPr lang="nl-NL"/>
              <a:t>IGJ, Domein Jeugd</a:t>
            </a:r>
            <a:endParaRPr lang="nl-NL" dirty="0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24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  <p:pic>
        <p:nvPicPr>
          <p:cNvPr id="14" name="Afbeelding 13">
            <a:extLst>
              <a:ext uri="{FF2B5EF4-FFF2-40B4-BE49-F238E27FC236}">
                <a16:creationId xmlns:a16="http://schemas.microsoft.com/office/drawing/2014/main" id="{D46D3D01-5F2D-8440-8232-B29D2FC428C2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473200"/>
          </a:xfrm>
          <a:prstGeom prst="rect">
            <a:avLst/>
          </a:prstGeom>
        </p:spPr>
      </p:pic>
      <p:pic>
        <p:nvPicPr>
          <p:cNvPr id="15" name="Afbeelding 14">
            <a:extLst>
              <a:ext uri="{FF2B5EF4-FFF2-40B4-BE49-F238E27FC236}">
                <a16:creationId xmlns:a16="http://schemas.microsoft.com/office/drawing/2014/main" id="{ED1E580F-9A29-B34E-AC2A-513A85A9EAB0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838" y="1967154"/>
            <a:ext cx="8172450" cy="1092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85929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lot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hthoek 5"/>
          <p:cNvSpPr/>
          <p:nvPr userDrawn="1"/>
        </p:nvSpPr>
        <p:spPr>
          <a:xfrm>
            <a:off x="0" y="-1"/>
            <a:ext cx="6096000" cy="6858001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8" name="Tijdelijke aanduiding voor tekst 13"/>
          <p:cNvSpPr>
            <a:spLocks noGrp="1"/>
          </p:cNvSpPr>
          <p:nvPr>
            <p:ph type="body" sz="quarter" idx="13" hasCustomPrompt="1"/>
          </p:nvPr>
        </p:nvSpPr>
        <p:spPr>
          <a:xfrm>
            <a:off x="7176285" y="2286000"/>
            <a:ext cx="4382303" cy="691884"/>
          </a:xfrm>
        </p:spPr>
        <p:txBody>
          <a:bodyPr numCol="1" spcCol="180000" anchor="ctr" anchorCtr="0">
            <a:normAutofit/>
          </a:bodyPr>
          <a:lstStyle>
            <a:lvl1pPr marL="0" indent="0">
              <a:buNone/>
              <a:defRPr sz="2000" i="0">
                <a:solidFill>
                  <a:schemeClr val="tx2"/>
                </a:solidFill>
              </a:defRPr>
            </a:lvl1pPr>
          </a:lstStyle>
          <a:p>
            <a:pPr lvl="0"/>
            <a:r>
              <a:rPr lang="nl-NL" dirty="0"/>
              <a:t>Klik om de tekststijl van het model te bewerken</a:t>
            </a:r>
          </a:p>
        </p:txBody>
      </p:sp>
      <p:sp>
        <p:nvSpPr>
          <p:cNvPr id="19" name="Tijdelijke aanduiding voor tekst 13"/>
          <p:cNvSpPr>
            <a:spLocks noGrp="1"/>
          </p:cNvSpPr>
          <p:nvPr>
            <p:ph type="body" sz="quarter" idx="17" hasCustomPrompt="1"/>
          </p:nvPr>
        </p:nvSpPr>
        <p:spPr>
          <a:xfrm>
            <a:off x="7176285" y="3079487"/>
            <a:ext cx="4382303" cy="691884"/>
          </a:xfrm>
        </p:spPr>
        <p:txBody>
          <a:bodyPr numCol="1" spcCol="180000" anchor="ctr" anchorCtr="0">
            <a:normAutofit/>
          </a:bodyPr>
          <a:lstStyle>
            <a:lvl1pPr marL="0" indent="0">
              <a:buNone/>
              <a:defRPr sz="2000" i="0">
                <a:solidFill>
                  <a:schemeClr val="tx2"/>
                </a:solidFill>
              </a:defRPr>
            </a:lvl1pPr>
          </a:lstStyle>
          <a:p>
            <a:pPr lvl="0"/>
            <a:r>
              <a:rPr lang="nl-NL" dirty="0"/>
              <a:t>Klik om de tekststijl van het model te bewerken</a:t>
            </a:r>
          </a:p>
        </p:txBody>
      </p:sp>
      <p:sp>
        <p:nvSpPr>
          <p:cNvPr id="20" name="Tijdelijke aanduiding voor tekst 13"/>
          <p:cNvSpPr>
            <a:spLocks noGrp="1"/>
          </p:cNvSpPr>
          <p:nvPr>
            <p:ph type="body" sz="quarter" idx="18" hasCustomPrompt="1"/>
          </p:nvPr>
        </p:nvSpPr>
        <p:spPr>
          <a:xfrm>
            <a:off x="7176285" y="3845506"/>
            <a:ext cx="4382303" cy="691884"/>
          </a:xfrm>
        </p:spPr>
        <p:txBody>
          <a:bodyPr numCol="1" spcCol="180000" anchor="ctr" anchorCtr="0">
            <a:normAutofit/>
          </a:bodyPr>
          <a:lstStyle>
            <a:lvl1pPr marL="0" indent="0">
              <a:buNone/>
              <a:defRPr sz="2000" i="0">
                <a:solidFill>
                  <a:schemeClr val="tx2"/>
                </a:solidFill>
              </a:defRPr>
            </a:lvl1pPr>
          </a:lstStyle>
          <a:p>
            <a:pPr lvl="0"/>
            <a:r>
              <a:rPr lang="nl-NL" dirty="0"/>
              <a:t>Klik om de tekststijl van het model te bewerken</a:t>
            </a:r>
          </a:p>
        </p:txBody>
      </p:sp>
      <p:sp>
        <p:nvSpPr>
          <p:cNvPr id="21" name="Tijdelijke aanduiding voor afbeelding 3"/>
          <p:cNvSpPr>
            <a:spLocks noGrp="1" noChangeAspect="1"/>
          </p:cNvSpPr>
          <p:nvPr>
            <p:ph type="pic" sz="quarter" idx="19"/>
          </p:nvPr>
        </p:nvSpPr>
        <p:spPr>
          <a:xfrm>
            <a:off x="6564313" y="2361344"/>
            <a:ext cx="541203" cy="540000"/>
          </a:xfrm>
          <a:blipFill>
            <a:blip r:embed="rId2" cstate="print"/>
            <a:stretch>
              <a:fillRect/>
            </a:stretch>
          </a:blipFill>
        </p:spPr>
        <p:txBody>
          <a:bodyPr>
            <a:normAutofit/>
          </a:bodyPr>
          <a:lstStyle>
            <a:lvl1pPr marL="0" indent="0" algn="ctr">
              <a:buNone/>
              <a:defRPr sz="100">
                <a:solidFill>
                  <a:schemeClr val="bg1"/>
                </a:solidFill>
              </a:defRPr>
            </a:lvl1pPr>
          </a:lstStyle>
          <a:p>
            <a:r>
              <a:rPr lang="nl-NL"/>
              <a:t>Klik op het pictogram als u een afbeelding wilt toevoegen</a:t>
            </a:r>
            <a:endParaRPr lang="nl-NL" dirty="0"/>
          </a:p>
        </p:txBody>
      </p:sp>
      <p:sp>
        <p:nvSpPr>
          <p:cNvPr id="22" name="Tijdelijke aanduiding voor afbeelding 3"/>
          <p:cNvSpPr>
            <a:spLocks noGrp="1" noChangeAspect="1"/>
          </p:cNvSpPr>
          <p:nvPr>
            <p:ph type="pic" sz="quarter" idx="20"/>
          </p:nvPr>
        </p:nvSpPr>
        <p:spPr>
          <a:xfrm>
            <a:off x="6564313" y="3147360"/>
            <a:ext cx="541203" cy="540000"/>
          </a:xfrm>
          <a:blipFill>
            <a:blip r:embed="rId3" cstate="print"/>
            <a:stretch>
              <a:fillRect/>
            </a:stretch>
          </a:blipFill>
        </p:spPr>
        <p:txBody>
          <a:bodyPr>
            <a:normAutofit/>
          </a:bodyPr>
          <a:lstStyle>
            <a:lvl1pPr marL="0" indent="0" algn="ctr">
              <a:buNone/>
              <a:defRPr sz="100">
                <a:solidFill>
                  <a:schemeClr val="bg1"/>
                </a:solidFill>
              </a:defRPr>
            </a:lvl1pPr>
          </a:lstStyle>
          <a:p>
            <a:r>
              <a:rPr lang="nl-NL"/>
              <a:t>Klik op het pictogram als u een afbeelding wilt toevoegen</a:t>
            </a:r>
            <a:endParaRPr lang="nl-NL" dirty="0"/>
          </a:p>
        </p:txBody>
      </p:sp>
      <p:sp>
        <p:nvSpPr>
          <p:cNvPr id="23" name="Tijdelijke aanduiding voor afbeelding 3"/>
          <p:cNvSpPr>
            <a:spLocks noGrp="1" noChangeAspect="1"/>
          </p:cNvSpPr>
          <p:nvPr>
            <p:ph type="pic" sz="quarter" idx="21"/>
          </p:nvPr>
        </p:nvSpPr>
        <p:spPr>
          <a:xfrm>
            <a:off x="6564313" y="3920850"/>
            <a:ext cx="541203" cy="540000"/>
          </a:xfrm>
          <a:blipFill>
            <a:blip r:embed="rId4" cstate="print"/>
            <a:stretch>
              <a:fillRect/>
            </a:stretch>
          </a:blipFill>
        </p:spPr>
        <p:txBody>
          <a:bodyPr>
            <a:normAutofit/>
          </a:bodyPr>
          <a:lstStyle>
            <a:lvl1pPr marL="0" indent="0" algn="ctr">
              <a:buNone/>
              <a:defRPr sz="100">
                <a:solidFill>
                  <a:schemeClr val="bg1"/>
                </a:solidFill>
              </a:defRPr>
            </a:lvl1pPr>
          </a:lstStyle>
          <a:p>
            <a:r>
              <a:rPr lang="nl-NL"/>
              <a:t>Klik op het pictogram als u een afbeelding wilt toevoegen</a:t>
            </a:r>
            <a:endParaRPr lang="nl-NL" dirty="0"/>
          </a:p>
        </p:txBody>
      </p:sp>
      <p:pic>
        <p:nvPicPr>
          <p:cNvPr id="12" name="Afbeelding 11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1879600"/>
          </a:xfrm>
          <a:prstGeom prst="rect">
            <a:avLst/>
          </a:prstGeom>
        </p:spPr>
      </p:pic>
      <p:sp>
        <p:nvSpPr>
          <p:cNvPr id="7" name="Tijdelijke aanduiding voor datum 6"/>
          <p:cNvSpPr>
            <a:spLocks noGrp="1"/>
          </p:cNvSpPr>
          <p:nvPr>
            <p:ph type="dt" sz="half" idx="22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2EC70E03-5C20-4D28-B3B0-BE8929C7ACE7}" type="datetime4">
              <a:rPr lang="nl-NL" smtClean="0"/>
              <a:t>19 mei 2025</a:t>
            </a:fld>
            <a:endParaRPr lang="nl-NL" dirty="0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23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r>
              <a:rPr lang="nl-NL"/>
              <a:t>IGJ, Domein Jeugd</a:t>
            </a:r>
            <a:endParaRPr lang="nl-NL" dirty="0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24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  <p:pic>
        <p:nvPicPr>
          <p:cNvPr id="14" name="Afbeelding 13">
            <a:extLst>
              <a:ext uri="{FF2B5EF4-FFF2-40B4-BE49-F238E27FC236}">
                <a16:creationId xmlns:a16="http://schemas.microsoft.com/office/drawing/2014/main" id="{BD18BFC6-425D-604E-9D87-6F7B5CE2CC94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473200"/>
          </a:xfrm>
          <a:prstGeom prst="rect">
            <a:avLst/>
          </a:prstGeom>
        </p:spPr>
      </p:pic>
      <p:pic>
        <p:nvPicPr>
          <p:cNvPr id="15" name="Afbeelding 14">
            <a:extLst>
              <a:ext uri="{FF2B5EF4-FFF2-40B4-BE49-F238E27FC236}">
                <a16:creationId xmlns:a16="http://schemas.microsoft.com/office/drawing/2014/main" id="{BEC5160D-AAFD-EE4B-8F34-31C5544598BB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000" y="2585624"/>
            <a:ext cx="4495800" cy="1695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13320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lot C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ijdelijke aanduiding voor tekst 13"/>
          <p:cNvSpPr>
            <a:spLocks noGrp="1"/>
          </p:cNvSpPr>
          <p:nvPr>
            <p:ph type="body" sz="quarter" idx="13" hasCustomPrompt="1"/>
          </p:nvPr>
        </p:nvSpPr>
        <p:spPr>
          <a:xfrm>
            <a:off x="4224313" y="3846022"/>
            <a:ext cx="4680000" cy="691884"/>
          </a:xfrm>
        </p:spPr>
        <p:txBody>
          <a:bodyPr numCol="1" spcCol="180000" anchor="ctr" anchorCtr="0">
            <a:normAutofit/>
          </a:bodyPr>
          <a:lstStyle>
            <a:lvl1pPr marL="0" indent="0">
              <a:buNone/>
              <a:defRPr sz="2000" i="0">
                <a:solidFill>
                  <a:schemeClr val="tx2"/>
                </a:solidFill>
              </a:defRPr>
            </a:lvl1pPr>
          </a:lstStyle>
          <a:p>
            <a:pPr lvl="0"/>
            <a:r>
              <a:rPr lang="nl-NL" dirty="0"/>
              <a:t>Klik om de tekststijl van het model te bewerken</a:t>
            </a:r>
          </a:p>
        </p:txBody>
      </p:sp>
      <p:sp>
        <p:nvSpPr>
          <p:cNvPr id="19" name="Tijdelijke aanduiding voor tekst 13"/>
          <p:cNvSpPr>
            <a:spLocks noGrp="1"/>
          </p:cNvSpPr>
          <p:nvPr>
            <p:ph type="body" sz="quarter" idx="17" hasCustomPrompt="1"/>
          </p:nvPr>
        </p:nvSpPr>
        <p:spPr>
          <a:xfrm>
            <a:off x="4224313" y="4639509"/>
            <a:ext cx="4680000" cy="691884"/>
          </a:xfrm>
        </p:spPr>
        <p:txBody>
          <a:bodyPr numCol="1" spcCol="180000" anchor="ctr" anchorCtr="0">
            <a:normAutofit/>
          </a:bodyPr>
          <a:lstStyle>
            <a:lvl1pPr marL="0" indent="0">
              <a:buNone/>
              <a:defRPr sz="2000" i="0">
                <a:solidFill>
                  <a:schemeClr val="tx2"/>
                </a:solidFill>
              </a:defRPr>
            </a:lvl1pPr>
          </a:lstStyle>
          <a:p>
            <a:pPr lvl="0"/>
            <a:r>
              <a:rPr lang="nl-NL" dirty="0"/>
              <a:t>Klik om de tekststijl van het model te bewerken</a:t>
            </a:r>
          </a:p>
        </p:txBody>
      </p:sp>
      <p:sp>
        <p:nvSpPr>
          <p:cNvPr id="20" name="Tijdelijke aanduiding voor tekst 13"/>
          <p:cNvSpPr>
            <a:spLocks noGrp="1"/>
          </p:cNvSpPr>
          <p:nvPr>
            <p:ph type="body" sz="quarter" idx="18" hasCustomPrompt="1"/>
          </p:nvPr>
        </p:nvSpPr>
        <p:spPr>
          <a:xfrm>
            <a:off x="4224313" y="5405528"/>
            <a:ext cx="4680000" cy="691884"/>
          </a:xfrm>
        </p:spPr>
        <p:txBody>
          <a:bodyPr numCol="1" spcCol="180000" anchor="ctr" anchorCtr="0">
            <a:normAutofit/>
          </a:bodyPr>
          <a:lstStyle>
            <a:lvl1pPr marL="0" indent="0">
              <a:buNone/>
              <a:defRPr sz="2000" i="0">
                <a:solidFill>
                  <a:schemeClr val="tx2"/>
                </a:solidFill>
              </a:defRPr>
            </a:lvl1pPr>
          </a:lstStyle>
          <a:p>
            <a:pPr lvl="0"/>
            <a:r>
              <a:rPr lang="nl-NL" dirty="0"/>
              <a:t>Klik om de tekststijl van het model te bewerken</a:t>
            </a:r>
          </a:p>
        </p:txBody>
      </p:sp>
      <p:sp>
        <p:nvSpPr>
          <p:cNvPr id="21" name="Tijdelijke aanduiding voor afbeelding 3"/>
          <p:cNvSpPr>
            <a:spLocks noGrp="1" noChangeAspect="1"/>
          </p:cNvSpPr>
          <p:nvPr>
            <p:ph type="pic" sz="quarter" idx="19"/>
          </p:nvPr>
        </p:nvSpPr>
        <p:spPr>
          <a:xfrm>
            <a:off x="3612341" y="3921366"/>
            <a:ext cx="541203" cy="540000"/>
          </a:xfrm>
          <a:blipFill>
            <a:blip r:embed="rId2" cstate="print"/>
            <a:stretch>
              <a:fillRect/>
            </a:stretch>
          </a:blipFill>
        </p:spPr>
        <p:txBody>
          <a:bodyPr>
            <a:normAutofit/>
          </a:bodyPr>
          <a:lstStyle>
            <a:lvl1pPr marL="0" indent="0" algn="ctr">
              <a:buNone/>
              <a:defRPr sz="100">
                <a:solidFill>
                  <a:schemeClr val="bg2"/>
                </a:solidFill>
              </a:defRPr>
            </a:lvl1pPr>
          </a:lstStyle>
          <a:p>
            <a:r>
              <a:rPr lang="nl-NL"/>
              <a:t>Klik op het pictogram als u een afbeelding wilt toevoegen</a:t>
            </a:r>
            <a:endParaRPr lang="nl-NL" dirty="0"/>
          </a:p>
        </p:txBody>
      </p:sp>
      <p:sp>
        <p:nvSpPr>
          <p:cNvPr id="22" name="Tijdelijke aanduiding voor afbeelding 3"/>
          <p:cNvSpPr>
            <a:spLocks noGrp="1" noChangeAspect="1"/>
          </p:cNvSpPr>
          <p:nvPr>
            <p:ph type="pic" sz="quarter" idx="20"/>
          </p:nvPr>
        </p:nvSpPr>
        <p:spPr>
          <a:xfrm>
            <a:off x="3612341" y="4707382"/>
            <a:ext cx="541203" cy="540000"/>
          </a:xfrm>
          <a:blipFill>
            <a:blip r:embed="rId3" cstate="print"/>
            <a:stretch>
              <a:fillRect/>
            </a:stretch>
          </a:blipFill>
        </p:spPr>
        <p:txBody>
          <a:bodyPr>
            <a:normAutofit/>
          </a:bodyPr>
          <a:lstStyle>
            <a:lvl1pPr marL="0" indent="0" algn="ctr">
              <a:buNone/>
              <a:defRPr sz="100">
                <a:solidFill>
                  <a:schemeClr val="bg2"/>
                </a:solidFill>
              </a:defRPr>
            </a:lvl1pPr>
          </a:lstStyle>
          <a:p>
            <a:r>
              <a:rPr lang="nl-NL"/>
              <a:t>Klik op het pictogram als u een afbeelding wilt toevoegen</a:t>
            </a:r>
            <a:endParaRPr lang="nl-NL" dirty="0"/>
          </a:p>
        </p:txBody>
      </p:sp>
      <p:sp>
        <p:nvSpPr>
          <p:cNvPr id="23" name="Tijdelijke aanduiding voor afbeelding 3"/>
          <p:cNvSpPr>
            <a:spLocks noGrp="1" noChangeAspect="1"/>
          </p:cNvSpPr>
          <p:nvPr>
            <p:ph type="pic" sz="quarter" idx="21"/>
          </p:nvPr>
        </p:nvSpPr>
        <p:spPr>
          <a:xfrm>
            <a:off x="3612341" y="5480872"/>
            <a:ext cx="541203" cy="540000"/>
          </a:xfrm>
          <a:blipFill>
            <a:blip r:embed="rId4" cstate="print"/>
            <a:stretch>
              <a:fillRect/>
            </a:stretch>
          </a:blipFill>
        </p:spPr>
        <p:txBody>
          <a:bodyPr>
            <a:normAutofit/>
          </a:bodyPr>
          <a:lstStyle>
            <a:lvl1pPr marL="0" indent="0" algn="ctr">
              <a:buNone/>
              <a:defRPr sz="100">
                <a:solidFill>
                  <a:schemeClr val="bg2"/>
                </a:solidFill>
              </a:defRPr>
            </a:lvl1pPr>
          </a:lstStyle>
          <a:p>
            <a:r>
              <a:rPr lang="nl-NL"/>
              <a:t>Klik op het pictogram als u een afbeelding wilt toevoegen</a:t>
            </a:r>
            <a:endParaRPr lang="nl-NL" dirty="0"/>
          </a:p>
        </p:txBody>
      </p:sp>
      <p:sp>
        <p:nvSpPr>
          <p:cNvPr id="6" name="Tijdelijke aanduiding voor datum 5"/>
          <p:cNvSpPr>
            <a:spLocks noGrp="1"/>
          </p:cNvSpPr>
          <p:nvPr>
            <p:ph type="dt" sz="half" idx="2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CCE5342B-DCA5-4C7E-B6B8-B70B50B48E2E}" type="datetime4">
              <a:rPr lang="nl-NL" smtClean="0"/>
              <a:t>19 mei 2025</a:t>
            </a:fld>
            <a:endParaRPr lang="nl-NL" dirty="0"/>
          </a:p>
        </p:txBody>
      </p:sp>
      <p:sp>
        <p:nvSpPr>
          <p:cNvPr id="7" name="Tijdelijke aanduiding voor voettekst 6"/>
          <p:cNvSpPr>
            <a:spLocks noGrp="1"/>
          </p:cNvSpPr>
          <p:nvPr>
            <p:ph type="ftr" sz="quarter" idx="23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nl-NL"/>
              <a:t>IGJ, Domein Jeugd</a:t>
            </a:r>
            <a:endParaRPr lang="nl-NL" dirty="0"/>
          </a:p>
        </p:txBody>
      </p:sp>
      <p:sp>
        <p:nvSpPr>
          <p:cNvPr id="8" name="Tijdelijke aanduiding voor dianummer 7"/>
          <p:cNvSpPr>
            <a:spLocks noGrp="1"/>
          </p:cNvSpPr>
          <p:nvPr>
            <p:ph type="sldNum" sz="quarter" idx="24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  <p:pic>
        <p:nvPicPr>
          <p:cNvPr id="13" name="Afbeelding 12">
            <a:extLst>
              <a:ext uri="{FF2B5EF4-FFF2-40B4-BE49-F238E27FC236}">
                <a16:creationId xmlns:a16="http://schemas.microsoft.com/office/drawing/2014/main" id="{F482C826-8A2E-B74D-AB6C-CCD8F9156679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473200"/>
          </a:xfrm>
          <a:prstGeom prst="rect">
            <a:avLst/>
          </a:prstGeom>
        </p:spPr>
      </p:pic>
      <p:pic>
        <p:nvPicPr>
          <p:cNvPr id="14" name="Afbeelding 13">
            <a:extLst>
              <a:ext uri="{FF2B5EF4-FFF2-40B4-BE49-F238E27FC236}">
                <a16:creationId xmlns:a16="http://schemas.microsoft.com/office/drawing/2014/main" id="{A34F30D2-7BE5-8644-9596-9C0D0CB2F0DE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838" y="1967154"/>
            <a:ext cx="8172450" cy="1092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783838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ot D (zwart woordmerk)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jdelijke aanduiding voor afbeelding 11"/>
          <p:cNvSpPr>
            <a:spLocks noGrp="1"/>
          </p:cNvSpPr>
          <p:nvPr>
            <p:ph type="pic" sz="quarter" idx="14"/>
          </p:nvPr>
        </p:nvSpPr>
        <p:spPr>
          <a:xfrm>
            <a:off x="0" y="0"/>
            <a:ext cx="12192000" cy="3427413"/>
          </a:xfrm>
          <a:prstGeom prst="rect">
            <a:avLst/>
          </a:prstGeom>
          <a:noFill/>
        </p:spPr>
        <p:txBody>
          <a:bodyPr wrap="square" lIns="720000" tIns="1152000">
            <a:noAutofit/>
          </a:bodyPr>
          <a:lstStyle>
            <a:lvl1pPr>
              <a:tabLst>
                <a:tab pos="1619250" algn="l"/>
              </a:tabLst>
              <a:defRPr>
                <a:solidFill>
                  <a:schemeClr val="bg1"/>
                </a:solidFill>
              </a:defRPr>
            </a:lvl1pPr>
          </a:lstStyle>
          <a:p>
            <a:r>
              <a:rPr lang="nl-NL"/>
              <a:t>Klik op het pictogram als u een afbeelding wilt toevoegen</a:t>
            </a:r>
            <a:endParaRPr lang="nl-NL" dirty="0"/>
          </a:p>
        </p:txBody>
      </p:sp>
      <p:sp>
        <p:nvSpPr>
          <p:cNvPr id="8" name="Tijdelijke aanduiding voor datum 7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D597605C-6D23-41A5-9E2D-BBA1C64C8887}" type="datetime4">
              <a:rPr lang="nl-NL" smtClean="0"/>
              <a:t>19 mei 2025</a:t>
            </a:fld>
            <a:endParaRPr lang="nl-NL" dirty="0"/>
          </a:p>
        </p:txBody>
      </p:sp>
      <p:sp>
        <p:nvSpPr>
          <p:cNvPr id="9" name="Tijdelijke aanduiding voor voettekst 8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nl-NL"/>
              <a:t>IGJ, Domein Jeugd</a:t>
            </a:r>
            <a:endParaRPr lang="nl-NL" dirty="0"/>
          </a:p>
        </p:txBody>
      </p:sp>
      <p:sp>
        <p:nvSpPr>
          <p:cNvPr id="10" name="Tijdelijke aanduiding voor dianummer 9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  <p:sp>
        <p:nvSpPr>
          <p:cNvPr id="11" name="Tijdelijke aanduiding voor tekst 4">
            <a:extLst>
              <a:ext uri="{FF2B5EF4-FFF2-40B4-BE49-F238E27FC236}">
                <a16:creationId xmlns:a16="http://schemas.microsoft.com/office/drawing/2014/main" id="{0EE5BBA4-7367-914E-B510-558FC2AFD4E0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0" y="0"/>
            <a:ext cx="12186000" cy="1472400"/>
          </a:xfrm>
          <a:blipFill>
            <a:blip r:embed="rId2" cstate="print"/>
            <a:stretch>
              <a:fillRect/>
            </a:stretch>
          </a:blipFill>
        </p:spPr>
        <p:txBody>
          <a:bodyPr/>
          <a:lstStyle>
            <a:lvl1pPr marL="0" indent="0">
              <a:buNone/>
              <a:defRPr>
                <a:noFill/>
              </a:defRPr>
            </a:lvl1pPr>
            <a:lvl2pPr marL="313200" indent="0">
              <a:buNone/>
              <a:defRPr>
                <a:noFill/>
              </a:defRPr>
            </a:lvl2pPr>
            <a:lvl3pPr marL="630000" indent="0">
              <a:buNone/>
              <a:defRPr>
                <a:noFill/>
              </a:defRPr>
            </a:lvl3pPr>
            <a:lvl4pPr marL="943200" indent="0">
              <a:buNone/>
              <a:defRPr>
                <a:noFill/>
              </a:defRPr>
            </a:lvl4pPr>
            <a:lvl5pPr marL="1260000" indent="0">
              <a:buNone/>
              <a:defRPr>
                <a:noFill/>
              </a:defRPr>
            </a:lvl5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NL" dirty="0"/>
          </a:p>
        </p:txBody>
      </p:sp>
      <p:sp>
        <p:nvSpPr>
          <p:cNvPr id="13" name="Tijdelijke aanduiding voor tekst 13">
            <a:extLst>
              <a:ext uri="{FF2B5EF4-FFF2-40B4-BE49-F238E27FC236}">
                <a16:creationId xmlns:a16="http://schemas.microsoft.com/office/drawing/2014/main" id="{D179E8F0-F939-4242-A6E4-9FE4E108CC6A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165171" y="3846022"/>
            <a:ext cx="4393417" cy="691884"/>
          </a:xfrm>
        </p:spPr>
        <p:txBody>
          <a:bodyPr numCol="1" spcCol="180000" anchor="ctr" anchorCtr="0">
            <a:normAutofit/>
          </a:bodyPr>
          <a:lstStyle>
            <a:lvl1pPr marL="0" indent="0">
              <a:buNone/>
              <a:defRPr sz="2000" i="0">
                <a:solidFill>
                  <a:schemeClr val="tx2"/>
                </a:solidFill>
              </a:defRPr>
            </a:lvl1pPr>
          </a:lstStyle>
          <a:p>
            <a:pPr lvl="0"/>
            <a:r>
              <a:rPr lang="nl-NL" dirty="0"/>
              <a:t>Klik om de tekststijl van het model te bewerken</a:t>
            </a:r>
          </a:p>
        </p:txBody>
      </p:sp>
      <p:sp>
        <p:nvSpPr>
          <p:cNvPr id="15" name="Tijdelijke aanduiding voor tekst 13">
            <a:extLst>
              <a:ext uri="{FF2B5EF4-FFF2-40B4-BE49-F238E27FC236}">
                <a16:creationId xmlns:a16="http://schemas.microsoft.com/office/drawing/2014/main" id="{AC55E9C3-FF04-E74A-B31E-561C1AECDE2F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7165171" y="4639509"/>
            <a:ext cx="4393417" cy="691884"/>
          </a:xfrm>
        </p:spPr>
        <p:txBody>
          <a:bodyPr numCol="1" spcCol="180000" anchor="ctr" anchorCtr="0">
            <a:normAutofit/>
          </a:bodyPr>
          <a:lstStyle>
            <a:lvl1pPr marL="0" indent="0">
              <a:buNone/>
              <a:defRPr sz="2000" i="0">
                <a:solidFill>
                  <a:schemeClr val="tx2"/>
                </a:solidFill>
              </a:defRPr>
            </a:lvl1pPr>
          </a:lstStyle>
          <a:p>
            <a:pPr lvl="0"/>
            <a:r>
              <a:rPr lang="nl-NL" dirty="0"/>
              <a:t>Klik om de tekststijl van het model te bewerken</a:t>
            </a:r>
          </a:p>
        </p:txBody>
      </p:sp>
      <p:sp>
        <p:nvSpPr>
          <p:cNvPr id="16" name="Tijdelijke aanduiding voor tekst 13">
            <a:extLst>
              <a:ext uri="{FF2B5EF4-FFF2-40B4-BE49-F238E27FC236}">
                <a16:creationId xmlns:a16="http://schemas.microsoft.com/office/drawing/2014/main" id="{D6C1D54C-DBF3-E74A-9BEF-048333CB50C8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7165171" y="5405528"/>
            <a:ext cx="4393417" cy="691884"/>
          </a:xfrm>
        </p:spPr>
        <p:txBody>
          <a:bodyPr numCol="1" spcCol="180000" anchor="ctr" anchorCtr="0">
            <a:normAutofit/>
          </a:bodyPr>
          <a:lstStyle>
            <a:lvl1pPr marL="0" indent="0">
              <a:buNone/>
              <a:defRPr sz="2000" i="0">
                <a:solidFill>
                  <a:schemeClr val="tx2"/>
                </a:solidFill>
              </a:defRPr>
            </a:lvl1pPr>
          </a:lstStyle>
          <a:p>
            <a:pPr lvl="0"/>
            <a:r>
              <a:rPr lang="nl-NL" dirty="0"/>
              <a:t>Klik om de tekststijl van het model te bewerken</a:t>
            </a:r>
          </a:p>
        </p:txBody>
      </p:sp>
      <p:sp>
        <p:nvSpPr>
          <p:cNvPr id="17" name="Tijdelijke aanduiding voor afbeelding 3">
            <a:extLst>
              <a:ext uri="{FF2B5EF4-FFF2-40B4-BE49-F238E27FC236}">
                <a16:creationId xmlns:a16="http://schemas.microsoft.com/office/drawing/2014/main" id="{8D547682-DA8C-D94B-9240-858D33530D0F}"/>
              </a:ext>
            </a:extLst>
          </p:cNvPr>
          <p:cNvSpPr>
            <a:spLocks noGrp="1" noChangeAspect="1"/>
          </p:cNvSpPr>
          <p:nvPr>
            <p:ph type="pic" sz="quarter" idx="21"/>
          </p:nvPr>
        </p:nvSpPr>
        <p:spPr>
          <a:xfrm>
            <a:off x="6553199" y="3921366"/>
            <a:ext cx="541203" cy="540000"/>
          </a:xfrm>
          <a:blipFill>
            <a:blip r:embed="rId3" cstate="print"/>
            <a:stretch>
              <a:fillRect/>
            </a:stretch>
          </a:blipFill>
        </p:spPr>
        <p:txBody>
          <a:bodyPr>
            <a:normAutofit/>
          </a:bodyPr>
          <a:lstStyle>
            <a:lvl1pPr marL="0" indent="0" algn="ctr">
              <a:buNone/>
              <a:defRPr sz="100">
                <a:solidFill>
                  <a:schemeClr val="bg1"/>
                </a:solidFill>
              </a:defRPr>
            </a:lvl1pPr>
          </a:lstStyle>
          <a:p>
            <a:r>
              <a:rPr lang="nl-NL"/>
              <a:t>Klik op het pictogram als u een afbeelding wilt toevoegen</a:t>
            </a:r>
            <a:endParaRPr lang="nl-NL" dirty="0"/>
          </a:p>
        </p:txBody>
      </p:sp>
      <p:sp>
        <p:nvSpPr>
          <p:cNvPr id="18" name="Tijdelijke aanduiding voor afbeelding 3">
            <a:extLst>
              <a:ext uri="{FF2B5EF4-FFF2-40B4-BE49-F238E27FC236}">
                <a16:creationId xmlns:a16="http://schemas.microsoft.com/office/drawing/2014/main" id="{26310BFD-CCAD-C64C-AA91-A7A5F629D27E}"/>
              </a:ext>
            </a:extLst>
          </p:cNvPr>
          <p:cNvSpPr>
            <a:spLocks noGrp="1" noChangeAspect="1"/>
          </p:cNvSpPr>
          <p:nvPr>
            <p:ph type="pic" sz="quarter" idx="22"/>
          </p:nvPr>
        </p:nvSpPr>
        <p:spPr>
          <a:xfrm>
            <a:off x="6553199" y="4707382"/>
            <a:ext cx="541203" cy="540000"/>
          </a:xfrm>
          <a:blipFill>
            <a:blip r:embed="rId4" cstate="print"/>
            <a:stretch>
              <a:fillRect/>
            </a:stretch>
          </a:blipFill>
        </p:spPr>
        <p:txBody>
          <a:bodyPr>
            <a:normAutofit/>
          </a:bodyPr>
          <a:lstStyle>
            <a:lvl1pPr marL="0" indent="0" algn="ctr">
              <a:buNone/>
              <a:defRPr sz="100">
                <a:solidFill>
                  <a:schemeClr val="bg1"/>
                </a:solidFill>
              </a:defRPr>
            </a:lvl1pPr>
          </a:lstStyle>
          <a:p>
            <a:r>
              <a:rPr lang="nl-NL"/>
              <a:t>Klik op het pictogram als u een afbeelding wilt toevoegen</a:t>
            </a:r>
            <a:endParaRPr lang="nl-NL" dirty="0"/>
          </a:p>
        </p:txBody>
      </p:sp>
      <p:sp>
        <p:nvSpPr>
          <p:cNvPr id="19" name="Tijdelijke aanduiding voor afbeelding 3">
            <a:extLst>
              <a:ext uri="{FF2B5EF4-FFF2-40B4-BE49-F238E27FC236}">
                <a16:creationId xmlns:a16="http://schemas.microsoft.com/office/drawing/2014/main" id="{0280856A-F1B7-F948-977E-9B8FA3898CEC}"/>
              </a:ext>
            </a:extLst>
          </p:cNvPr>
          <p:cNvSpPr>
            <a:spLocks noGrp="1" noChangeAspect="1"/>
          </p:cNvSpPr>
          <p:nvPr>
            <p:ph type="pic" sz="quarter" idx="23"/>
          </p:nvPr>
        </p:nvSpPr>
        <p:spPr>
          <a:xfrm>
            <a:off x="6553199" y="5480872"/>
            <a:ext cx="541203" cy="540000"/>
          </a:xfrm>
          <a:blipFill>
            <a:blip r:embed="rId5" cstate="print"/>
            <a:stretch>
              <a:fillRect/>
            </a:stretch>
          </a:blipFill>
        </p:spPr>
        <p:txBody>
          <a:bodyPr>
            <a:normAutofit/>
          </a:bodyPr>
          <a:lstStyle>
            <a:lvl1pPr marL="0" indent="0" algn="ctr">
              <a:buNone/>
              <a:defRPr sz="100">
                <a:solidFill>
                  <a:schemeClr val="bg1"/>
                </a:solidFill>
              </a:defRPr>
            </a:lvl1pPr>
          </a:lstStyle>
          <a:p>
            <a:r>
              <a:rPr lang="nl-NL"/>
              <a:t>Klik op het pictogram als u een afbeelding wilt toevoegen</a:t>
            </a:r>
            <a:endParaRPr lang="nl-NL" dirty="0"/>
          </a:p>
        </p:txBody>
      </p:sp>
      <p:pic>
        <p:nvPicPr>
          <p:cNvPr id="20" name="Afbeelding 19">
            <a:extLst>
              <a:ext uri="{FF2B5EF4-FFF2-40B4-BE49-F238E27FC236}">
                <a16:creationId xmlns:a16="http://schemas.microsoft.com/office/drawing/2014/main" id="{F02B9FDA-48F3-5A4F-B8B8-0D4A123C2B0E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000" y="3920400"/>
            <a:ext cx="4495800" cy="1695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30755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dia afbeelding horizontaal (zwart woordmerk)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34682" y="3427412"/>
            <a:ext cx="10923906" cy="1726479"/>
          </a:xfrm>
        </p:spPr>
        <p:txBody>
          <a:bodyPr lIns="57600" tIns="90000" bIns="90000" anchor="b">
            <a:normAutofit/>
          </a:bodyPr>
          <a:lstStyle>
            <a:lvl1pPr algn="l">
              <a:defRPr sz="3600" b="0">
                <a:solidFill>
                  <a:schemeClr val="tx1"/>
                </a:solidFill>
              </a:defRPr>
            </a:lvl1pPr>
          </a:lstStyle>
          <a:p>
            <a:r>
              <a:rPr lang="nl-NL"/>
              <a:t>Klik om de stijl te bewerken</a:t>
            </a:r>
            <a:endParaRPr lang="nl-NL" dirty="0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634682" y="5162400"/>
            <a:ext cx="10923906" cy="664319"/>
          </a:xfrm>
        </p:spPr>
        <p:txBody>
          <a:bodyPr lIns="72000" tIns="90000">
            <a:normAutofit/>
          </a:bodyPr>
          <a:lstStyle>
            <a:lvl1pPr marL="0" indent="0" algn="l">
              <a:buNone/>
              <a:defRPr sz="24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 om het opmaakprofiel van de modelondertitel te bewerken</a:t>
            </a:r>
            <a:endParaRPr lang="nl-NL" dirty="0"/>
          </a:p>
        </p:txBody>
      </p:sp>
      <p:sp>
        <p:nvSpPr>
          <p:cNvPr id="17" name="Tijdelijke aanduiding voor tekst 16"/>
          <p:cNvSpPr>
            <a:spLocks noGrp="1"/>
          </p:cNvSpPr>
          <p:nvPr>
            <p:ph type="body" sz="quarter" idx="10" hasCustomPrompt="1"/>
          </p:nvPr>
        </p:nvSpPr>
        <p:spPr>
          <a:xfrm>
            <a:off x="633412" y="5829386"/>
            <a:ext cx="5138738" cy="389360"/>
          </a:xfrm>
        </p:spPr>
        <p:txBody>
          <a:bodyPr lIns="86400" anchor="b" anchorCtr="0">
            <a:no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>
              <a:defRPr sz="1800">
                <a:solidFill>
                  <a:schemeClr val="bg1"/>
                </a:solidFill>
              </a:defRPr>
            </a:lvl2pPr>
            <a:lvl3pPr>
              <a:defRPr sz="1800">
                <a:solidFill>
                  <a:schemeClr val="bg1"/>
                </a:solidFill>
              </a:defRPr>
            </a:lvl3pPr>
            <a:lvl4pPr>
              <a:defRPr sz="1800">
                <a:solidFill>
                  <a:schemeClr val="bg1"/>
                </a:solidFill>
              </a:defRPr>
            </a:lvl4pPr>
            <a:lvl5pPr>
              <a:defRPr sz="1800">
                <a:solidFill>
                  <a:schemeClr val="bg1"/>
                </a:solidFill>
              </a:defRPr>
            </a:lvl5pPr>
          </a:lstStyle>
          <a:p>
            <a:pPr lvl="0"/>
            <a:r>
              <a:rPr lang="nl-NL" dirty="0"/>
              <a:t>Naam spreker</a:t>
            </a:r>
          </a:p>
        </p:txBody>
      </p:sp>
      <p:sp>
        <p:nvSpPr>
          <p:cNvPr id="16" name="Tijdelijke aanduiding voor afbeelding 15"/>
          <p:cNvSpPr>
            <a:spLocks noGrp="1"/>
          </p:cNvSpPr>
          <p:nvPr>
            <p:ph type="pic" sz="quarter" idx="11"/>
          </p:nvPr>
        </p:nvSpPr>
        <p:spPr>
          <a:xfrm>
            <a:off x="0" y="-1"/>
            <a:ext cx="12192000" cy="3427413"/>
          </a:xfrm>
          <a:prstGeom prst="rect">
            <a:avLst/>
          </a:prstGeom>
          <a:noFill/>
        </p:spPr>
        <p:txBody>
          <a:bodyPr wrap="square" lIns="648000" anchor="ctr" anchorCtr="0">
            <a:noAutofit/>
          </a:bodyPr>
          <a:lstStyle>
            <a:lvl1pPr>
              <a:buClr>
                <a:schemeClr val="bg2"/>
              </a:buClr>
              <a:defRPr>
                <a:solidFill>
                  <a:schemeClr val="bg1"/>
                </a:solidFill>
              </a:defRPr>
            </a:lvl1pPr>
          </a:lstStyle>
          <a:p>
            <a:r>
              <a:rPr lang="nl-NL"/>
              <a:t>Klik op het pictogram als u een afbeelding wilt toevoegen</a:t>
            </a:r>
            <a:endParaRPr lang="nl-NL" dirty="0"/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18AE9F48-680E-4314-8C54-1E2CDC3EDEB3}" type="datetime4">
              <a:rPr lang="nl-NL" smtClean="0"/>
              <a:t>19 mei 2025</a:t>
            </a:fld>
            <a:endParaRPr lang="nl-NL" dirty="0"/>
          </a:p>
        </p:txBody>
      </p:sp>
      <p:sp>
        <p:nvSpPr>
          <p:cNvPr id="9" name="Tijdelijke aanduiding voor voettekst 8"/>
          <p:cNvSpPr>
            <a:spLocks noGrp="1"/>
          </p:cNvSpPr>
          <p:nvPr>
            <p:ph type="ftr" sz="quarter" idx="13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nl-NL"/>
              <a:t>IGJ, Domein Jeugd</a:t>
            </a:r>
            <a:endParaRPr lang="nl-NL" dirty="0"/>
          </a:p>
        </p:txBody>
      </p:sp>
      <p:sp>
        <p:nvSpPr>
          <p:cNvPr id="10" name="Tijdelijke aanduiding voor dianummer 9"/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  <p:sp>
        <p:nvSpPr>
          <p:cNvPr id="5" name="Tijdelijke aanduiding voor tekst 4">
            <a:extLst>
              <a:ext uri="{FF2B5EF4-FFF2-40B4-BE49-F238E27FC236}">
                <a16:creationId xmlns:a16="http://schemas.microsoft.com/office/drawing/2014/main" id="{A366340B-91E7-C043-AB11-2F57F33A4578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0" y="0"/>
            <a:ext cx="12193200" cy="1472400"/>
          </a:xfrm>
          <a:blipFill>
            <a:blip r:embed="rId2" cstate="print"/>
            <a:stretch>
              <a:fillRect/>
            </a:stretch>
          </a:blipFill>
        </p:spPr>
        <p:txBody>
          <a:bodyPr/>
          <a:lstStyle>
            <a:lvl1pPr marL="0" indent="0">
              <a:buNone/>
              <a:defRPr>
                <a:noFill/>
              </a:defRPr>
            </a:lvl1pPr>
            <a:lvl2pPr marL="313200" indent="0">
              <a:buNone/>
              <a:defRPr>
                <a:noFill/>
              </a:defRPr>
            </a:lvl2pPr>
            <a:lvl3pPr marL="630000" indent="0">
              <a:buNone/>
              <a:defRPr>
                <a:noFill/>
              </a:defRPr>
            </a:lvl3pPr>
            <a:lvl4pPr marL="943200" indent="0">
              <a:buNone/>
              <a:defRPr>
                <a:noFill/>
              </a:defRPr>
            </a:lvl4pPr>
            <a:lvl5pPr marL="1260000" indent="0">
              <a:buNone/>
              <a:defRPr>
                <a:noFill/>
              </a:defRPr>
            </a:lvl5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99581821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orient="horz" pos="1185">
          <p15:clr>
            <a:srgbClr val="FBAE40"/>
          </p15:clr>
        </p15:guide>
        <p15:guide id="2" orient="horz" pos="2656">
          <p15:clr>
            <a:srgbClr val="FBAE40"/>
          </p15:clr>
        </p15:guide>
        <p15:guide id="3" pos="4044">
          <p15:clr>
            <a:srgbClr val="FBAE40"/>
          </p15:clr>
        </p15:guide>
        <p15:guide id="4" pos="3636">
          <p15:clr>
            <a:srgbClr val="FBAE40"/>
          </p15:clr>
        </p15:guide>
        <p15:guide id="5" orient="horz" pos="3135">
          <p15:clr>
            <a:srgbClr val="FBAE40"/>
          </p15:clr>
        </p15:guide>
      </p15:sldGuideLst>
    </p:ext>
  </p:extLst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ot D (wit woordmerk)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jdelijke aanduiding voor afbeelding 11"/>
          <p:cNvSpPr>
            <a:spLocks noGrp="1"/>
          </p:cNvSpPr>
          <p:nvPr>
            <p:ph type="pic" sz="quarter" idx="14"/>
          </p:nvPr>
        </p:nvSpPr>
        <p:spPr>
          <a:xfrm>
            <a:off x="0" y="0"/>
            <a:ext cx="12192000" cy="3427413"/>
          </a:xfrm>
          <a:prstGeom prst="rect">
            <a:avLst/>
          </a:prstGeom>
          <a:noFill/>
        </p:spPr>
        <p:txBody>
          <a:bodyPr wrap="square" lIns="720000" tIns="1152000">
            <a:noAutofit/>
          </a:bodyPr>
          <a:lstStyle>
            <a:lvl1pPr>
              <a:tabLst>
                <a:tab pos="1619250" algn="l"/>
              </a:tabLst>
              <a:defRPr>
                <a:solidFill>
                  <a:schemeClr val="bg1"/>
                </a:solidFill>
              </a:defRPr>
            </a:lvl1pPr>
          </a:lstStyle>
          <a:p>
            <a:r>
              <a:rPr lang="nl-NL"/>
              <a:t>Klik op het pictogram als u een afbeelding wilt toevoegen</a:t>
            </a:r>
            <a:endParaRPr lang="nl-NL" dirty="0"/>
          </a:p>
        </p:txBody>
      </p:sp>
      <p:sp>
        <p:nvSpPr>
          <p:cNvPr id="8" name="Tijdelijke aanduiding voor datum 7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58C09BD-1765-46E9-8114-CAAE00AD0EB1}" type="datetime4">
              <a:rPr lang="nl-NL" smtClean="0"/>
              <a:t>19 mei 2025</a:t>
            </a:fld>
            <a:endParaRPr lang="nl-NL" dirty="0"/>
          </a:p>
        </p:txBody>
      </p:sp>
      <p:sp>
        <p:nvSpPr>
          <p:cNvPr id="9" name="Tijdelijke aanduiding voor voettekst 8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nl-NL"/>
              <a:t>IGJ, Domein Jeugd</a:t>
            </a:r>
            <a:endParaRPr lang="nl-NL" dirty="0"/>
          </a:p>
        </p:txBody>
      </p:sp>
      <p:sp>
        <p:nvSpPr>
          <p:cNvPr id="10" name="Tijdelijke aanduiding voor dianummer 9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  <p:pic>
        <p:nvPicPr>
          <p:cNvPr id="7" name="Afbeelding 6">
            <a:extLst>
              <a:ext uri="{FF2B5EF4-FFF2-40B4-BE49-F238E27FC236}">
                <a16:creationId xmlns:a16="http://schemas.microsoft.com/office/drawing/2014/main" id="{A8FBC99D-1E5F-DD48-8C76-FD059753AF1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000" y="3920400"/>
            <a:ext cx="4495800" cy="1695450"/>
          </a:xfrm>
          <a:prstGeom prst="rect">
            <a:avLst/>
          </a:prstGeom>
        </p:spPr>
      </p:pic>
      <p:sp>
        <p:nvSpPr>
          <p:cNvPr id="11" name="Tijdelijke aanduiding voor tekst 4">
            <a:extLst>
              <a:ext uri="{FF2B5EF4-FFF2-40B4-BE49-F238E27FC236}">
                <a16:creationId xmlns:a16="http://schemas.microsoft.com/office/drawing/2014/main" id="{509BB32D-08BE-9B4E-8E97-5EA4E3879114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0" y="0"/>
            <a:ext cx="12186000" cy="1472400"/>
          </a:xfrm>
          <a:blipFill>
            <a:blip r:embed="rId3" cstate="print"/>
            <a:stretch>
              <a:fillRect/>
            </a:stretch>
          </a:blipFill>
        </p:spPr>
        <p:txBody>
          <a:bodyPr/>
          <a:lstStyle>
            <a:lvl1pPr marL="0" indent="0">
              <a:buNone/>
              <a:defRPr>
                <a:noFill/>
              </a:defRPr>
            </a:lvl1pPr>
            <a:lvl2pPr marL="313200" indent="0">
              <a:buNone/>
              <a:defRPr>
                <a:noFill/>
              </a:defRPr>
            </a:lvl2pPr>
            <a:lvl3pPr marL="630000" indent="0">
              <a:buNone/>
              <a:defRPr>
                <a:noFill/>
              </a:defRPr>
            </a:lvl3pPr>
            <a:lvl4pPr marL="943200" indent="0">
              <a:buNone/>
              <a:defRPr>
                <a:noFill/>
              </a:defRPr>
            </a:lvl4pPr>
            <a:lvl5pPr marL="1260000" indent="0">
              <a:buNone/>
              <a:defRPr>
                <a:noFill/>
              </a:defRPr>
            </a:lvl5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NL" dirty="0"/>
          </a:p>
        </p:txBody>
      </p:sp>
      <p:sp>
        <p:nvSpPr>
          <p:cNvPr id="13" name="Tijdelijke aanduiding voor tekst 13">
            <a:extLst>
              <a:ext uri="{FF2B5EF4-FFF2-40B4-BE49-F238E27FC236}">
                <a16:creationId xmlns:a16="http://schemas.microsoft.com/office/drawing/2014/main" id="{0E7CD6E6-B7BA-2B4B-BF11-3A75DDAD204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165171" y="3846022"/>
            <a:ext cx="4393417" cy="691884"/>
          </a:xfrm>
        </p:spPr>
        <p:txBody>
          <a:bodyPr numCol="1" spcCol="180000" anchor="ctr" anchorCtr="0">
            <a:normAutofit/>
          </a:bodyPr>
          <a:lstStyle>
            <a:lvl1pPr marL="0" indent="0">
              <a:buNone/>
              <a:defRPr sz="2000" i="0">
                <a:solidFill>
                  <a:schemeClr val="tx2"/>
                </a:solidFill>
              </a:defRPr>
            </a:lvl1pPr>
          </a:lstStyle>
          <a:p>
            <a:pPr lvl="0"/>
            <a:r>
              <a:rPr lang="nl-NL" dirty="0"/>
              <a:t>Klik om de tekststijl van het model te bewerken</a:t>
            </a:r>
          </a:p>
        </p:txBody>
      </p:sp>
      <p:sp>
        <p:nvSpPr>
          <p:cNvPr id="15" name="Tijdelijke aanduiding voor tekst 13">
            <a:extLst>
              <a:ext uri="{FF2B5EF4-FFF2-40B4-BE49-F238E27FC236}">
                <a16:creationId xmlns:a16="http://schemas.microsoft.com/office/drawing/2014/main" id="{739CB9AD-B3F0-8646-BC3B-EAADACC48C2E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7165171" y="4639509"/>
            <a:ext cx="4393417" cy="691884"/>
          </a:xfrm>
        </p:spPr>
        <p:txBody>
          <a:bodyPr numCol="1" spcCol="180000" anchor="ctr" anchorCtr="0">
            <a:normAutofit/>
          </a:bodyPr>
          <a:lstStyle>
            <a:lvl1pPr marL="0" indent="0">
              <a:buNone/>
              <a:defRPr sz="2000" i="0">
                <a:solidFill>
                  <a:schemeClr val="tx2"/>
                </a:solidFill>
              </a:defRPr>
            </a:lvl1pPr>
          </a:lstStyle>
          <a:p>
            <a:pPr lvl="0"/>
            <a:r>
              <a:rPr lang="nl-NL" dirty="0"/>
              <a:t>Klik om de tekststijl van het model te bewerken</a:t>
            </a:r>
          </a:p>
        </p:txBody>
      </p:sp>
      <p:sp>
        <p:nvSpPr>
          <p:cNvPr id="16" name="Tijdelijke aanduiding voor tekst 13">
            <a:extLst>
              <a:ext uri="{FF2B5EF4-FFF2-40B4-BE49-F238E27FC236}">
                <a16:creationId xmlns:a16="http://schemas.microsoft.com/office/drawing/2014/main" id="{D01C459F-AB5C-BB42-91A2-02879C97266F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7165171" y="5405528"/>
            <a:ext cx="4393417" cy="691884"/>
          </a:xfrm>
        </p:spPr>
        <p:txBody>
          <a:bodyPr numCol="1" spcCol="180000" anchor="ctr" anchorCtr="0">
            <a:normAutofit/>
          </a:bodyPr>
          <a:lstStyle>
            <a:lvl1pPr marL="0" indent="0">
              <a:buNone/>
              <a:defRPr sz="2000" i="0">
                <a:solidFill>
                  <a:schemeClr val="tx2"/>
                </a:solidFill>
              </a:defRPr>
            </a:lvl1pPr>
          </a:lstStyle>
          <a:p>
            <a:pPr lvl="0"/>
            <a:r>
              <a:rPr lang="nl-NL" dirty="0"/>
              <a:t>Klik om de tekststijl van het model te bewerken</a:t>
            </a:r>
          </a:p>
        </p:txBody>
      </p:sp>
      <p:sp>
        <p:nvSpPr>
          <p:cNvPr id="17" name="Tijdelijke aanduiding voor afbeelding 3">
            <a:extLst>
              <a:ext uri="{FF2B5EF4-FFF2-40B4-BE49-F238E27FC236}">
                <a16:creationId xmlns:a16="http://schemas.microsoft.com/office/drawing/2014/main" id="{1AD32DA4-533B-714C-9D7B-A0EE997C1B0C}"/>
              </a:ext>
            </a:extLst>
          </p:cNvPr>
          <p:cNvSpPr>
            <a:spLocks noGrp="1" noChangeAspect="1"/>
          </p:cNvSpPr>
          <p:nvPr>
            <p:ph type="pic" sz="quarter" idx="21"/>
          </p:nvPr>
        </p:nvSpPr>
        <p:spPr>
          <a:xfrm>
            <a:off x="6553199" y="3920400"/>
            <a:ext cx="541203" cy="540000"/>
          </a:xfrm>
          <a:blipFill>
            <a:blip r:embed="rId4" cstate="print"/>
            <a:stretch>
              <a:fillRect/>
            </a:stretch>
          </a:blipFill>
        </p:spPr>
        <p:txBody>
          <a:bodyPr>
            <a:normAutofit/>
          </a:bodyPr>
          <a:lstStyle>
            <a:lvl1pPr marL="0" indent="0" algn="ctr">
              <a:buNone/>
              <a:defRPr sz="100">
                <a:solidFill>
                  <a:schemeClr val="bg1"/>
                </a:solidFill>
              </a:defRPr>
            </a:lvl1pPr>
          </a:lstStyle>
          <a:p>
            <a:r>
              <a:rPr lang="nl-NL"/>
              <a:t>Klik op het pictogram als u een afbeelding wilt toevoegen</a:t>
            </a:r>
            <a:endParaRPr lang="nl-NL" dirty="0"/>
          </a:p>
        </p:txBody>
      </p:sp>
      <p:sp>
        <p:nvSpPr>
          <p:cNvPr id="18" name="Tijdelijke aanduiding voor afbeelding 3">
            <a:extLst>
              <a:ext uri="{FF2B5EF4-FFF2-40B4-BE49-F238E27FC236}">
                <a16:creationId xmlns:a16="http://schemas.microsoft.com/office/drawing/2014/main" id="{7C8589C9-D205-E447-B528-EB56CC21AB87}"/>
              </a:ext>
            </a:extLst>
          </p:cNvPr>
          <p:cNvSpPr>
            <a:spLocks noGrp="1" noChangeAspect="1"/>
          </p:cNvSpPr>
          <p:nvPr>
            <p:ph type="pic" sz="quarter" idx="22"/>
          </p:nvPr>
        </p:nvSpPr>
        <p:spPr>
          <a:xfrm>
            <a:off x="6553199" y="4707382"/>
            <a:ext cx="541203" cy="540000"/>
          </a:xfrm>
          <a:blipFill>
            <a:blip r:embed="rId5" cstate="print"/>
            <a:stretch>
              <a:fillRect/>
            </a:stretch>
          </a:blipFill>
        </p:spPr>
        <p:txBody>
          <a:bodyPr>
            <a:normAutofit/>
          </a:bodyPr>
          <a:lstStyle>
            <a:lvl1pPr marL="0" indent="0" algn="ctr">
              <a:buNone/>
              <a:defRPr sz="100">
                <a:solidFill>
                  <a:schemeClr val="bg1"/>
                </a:solidFill>
              </a:defRPr>
            </a:lvl1pPr>
          </a:lstStyle>
          <a:p>
            <a:r>
              <a:rPr lang="nl-NL"/>
              <a:t>Klik op het pictogram als u een afbeelding wilt toevoegen</a:t>
            </a:r>
            <a:endParaRPr lang="nl-NL" dirty="0"/>
          </a:p>
        </p:txBody>
      </p:sp>
      <p:sp>
        <p:nvSpPr>
          <p:cNvPr id="19" name="Tijdelijke aanduiding voor afbeelding 3">
            <a:extLst>
              <a:ext uri="{FF2B5EF4-FFF2-40B4-BE49-F238E27FC236}">
                <a16:creationId xmlns:a16="http://schemas.microsoft.com/office/drawing/2014/main" id="{F010C6A1-A261-E949-AE20-2A7773371151}"/>
              </a:ext>
            </a:extLst>
          </p:cNvPr>
          <p:cNvSpPr>
            <a:spLocks noGrp="1" noChangeAspect="1"/>
          </p:cNvSpPr>
          <p:nvPr>
            <p:ph type="pic" sz="quarter" idx="23"/>
          </p:nvPr>
        </p:nvSpPr>
        <p:spPr>
          <a:xfrm>
            <a:off x="6553199" y="5480872"/>
            <a:ext cx="541203" cy="540000"/>
          </a:xfrm>
          <a:blipFill>
            <a:blip r:embed="rId6" cstate="print"/>
            <a:stretch>
              <a:fillRect/>
            </a:stretch>
          </a:blipFill>
        </p:spPr>
        <p:txBody>
          <a:bodyPr>
            <a:normAutofit/>
          </a:bodyPr>
          <a:lstStyle>
            <a:lvl1pPr marL="0" indent="0" algn="ctr">
              <a:buNone/>
              <a:defRPr sz="100">
                <a:solidFill>
                  <a:schemeClr val="bg1"/>
                </a:solidFill>
              </a:defRPr>
            </a:lvl1pPr>
          </a:lstStyle>
          <a:p>
            <a:r>
              <a:rPr lang="nl-NL"/>
              <a:t>Klik op het pictogram als u een afbeelding wilt toevoegen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416910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ot E (zwart woordmerk)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jdelijke aanduiding voor afbeelding 11">
            <a:extLst>
              <a:ext uri="{FF2B5EF4-FFF2-40B4-BE49-F238E27FC236}">
                <a16:creationId xmlns:a16="http://schemas.microsoft.com/office/drawing/2014/main" id="{BEA48A0A-3813-DD42-9B30-D2407533B6EE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092042" y="0"/>
            <a:ext cx="6099958" cy="6858000"/>
          </a:xfrm>
          <a:prstGeom prst="rect">
            <a:avLst/>
          </a:prstGeom>
          <a:noFill/>
        </p:spPr>
        <p:txBody>
          <a:bodyPr wrap="square" lIns="720000" tIns="1152000">
            <a:noAutofit/>
          </a:bodyPr>
          <a:lstStyle>
            <a:lvl1pPr>
              <a:tabLst>
                <a:tab pos="1619250" algn="l"/>
              </a:tabLst>
              <a:defRPr>
                <a:solidFill>
                  <a:schemeClr val="bg1"/>
                </a:solidFill>
              </a:defRPr>
            </a:lvl1pPr>
          </a:lstStyle>
          <a:p>
            <a:r>
              <a:rPr lang="nl-NL"/>
              <a:t>Klik op het pictogram als u een afbeelding wilt toevoegen</a:t>
            </a:r>
            <a:endParaRPr lang="nl-NL" dirty="0"/>
          </a:p>
        </p:txBody>
      </p:sp>
      <p:sp>
        <p:nvSpPr>
          <p:cNvPr id="21" name="Tijdelijke aanduiding voor tekst 13">
            <a:extLst>
              <a:ext uri="{FF2B5EF4-FFF2-40B4-BE49-F238E27FC236}">
                <a16:creationId xmlns:a16="http://schemas.microsoft.com/office/drawing/2014/main" id="{47F215A7-0BC7-C64B-83F1-A977B4D7A7A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245383" y="3846022"/>
            <a:ext cx="4393417" cy="691884"/>
          </a:xfrm>
        </p:spPr>
        <p:txBody>
          <a:bodyPr numCol="1" spcCol="180000" anchor="ctr" anchorCtr="0">
            <a:normAutofit/>
          </a:bodyPr>
          <a:lstStyle>
            <a:lvl1pPr marL="0" indent="0">
              <a:buNone/>
              <a:defRPr sz="2000" i="0">
                <a:solidFill>
                  <a:schemeClr val="tx2"/>
                </a:solidFill>
              </a:defRPr>
            </a:lvl1pPr>
          </a:lstStyle>
          <a:p>
            <a:pPr lvl="0"/>
            <a:r>
              <a:rPr lang="nl-NL" dirty="0"/>
              <a:t>Klik om de tekststijl van het model te bewerken</a:t>
            </a:r>
          </a:p>
        </p:txBody>
      </p:sp>
      <p:sp>
        <p:nvSpPr>
          <p:cNvPr id="22" name="Tijdelijke aanduiding voor tekst 13">
            <a:extLst>
              <a:ext uri="{FF2B5EF4-FFF2-40B4-BE49-F238E27FC236}">
                <a16:creationId xmlns:a16="http://schemas.microsoft.com/office/drawing/2014/main" id="{C5F682D3-347D-7340-976B-4118130ED728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1245383" y="4639509"/>
            <a:ext cx="4393417" cy="691884"/>
          </a:xfrm>
        </p:spPr>
        <p:txBody>
          <a:bodyPr numCol="1" spcCol="180000" anchor="ctr" anchorCtr="0">
            <a:normAutofit/>
          </a:bodyPr>
          <a:lstStyle>
            <a:lvl1pPr marL="0" indent="0">
              <a:buNone/>
              <a:defRPr sz="2000" i="0">
                <a:solidFill>
                  <a:schemeClr val="tx2"/>
                </a:solidFill>
              </a:defRPr>
            </a:lvl1pPr>
          </a:lstStyle>
          <a:p>
            <a:pPr lvl="0"/>
            <a:r>
              <a:rPr lang="nl-NL" dirty="0"/>
              <a:t>Klik om de tekststijl van het model te bewerken</a:t>
            </a:r>
          </a:p>
        </p:txBody>
      </p:sp>
      <p:sp>
        <p:nvSpPr>
          <p:cNvPr id="23" name="Tijdelijke aanduiding voor tekst 13">
            <a:extLst>
              <a:ext uri="{FF2B5EF4-FFF2-40B4-BE49-F238E27FC236}">
                <a16:creationId xmlns:a16="http://schemas.microsoft.com/office/drawing/2014/main" id="{8988FF26-25C9-FE4E-910F-0E9FC4AC9196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1245383" y="5405528"/>
            <a:ext cx="4393417" cy="691884"/>
          </a:xfrm>
        </p:spPr>
        <p:txBody>
          <a:bodyPr numCol="1" spcCol="180000" anchor="ctr" anchorCtr="0">
            <a:normAutofit/>
          </a:bodyPr>
          <a:lstStyle>
            <a:lvl1pPr marL="0" indent="0">
              <a:buNone/>
              <a:defRPr sz="2000" i="0">
                <a:solidFill>
                  <a:schemeClr val="tx2"/>
                </a:solidFill>
              </a:defRPr>
            </a:lvl1pPr>
          </a:lstStyle>
          <a:p>
            <a:pPr lvl="0"/>
            <a:r>
              <a:rPr lang="nl-NL" dirty="0"/>
              <a:t>Klik om de tekststijl van het model te bewerken</a:t>
            </a:r>
          </a:p>
        </p:txBody>
      </p:sp>
      <p:sp>
        <p:nvSpPr>
          <p:cNvPr id="24" name="Tijdelijke aanduiding voor afbeelding 3">
            <a:extLst>
              <a:ext uri="{FF2B5EF4-FFF2-40B4-BE49-F238E27FC236}">
                <a16:creationId xmlns:a16="http://schemas.microsoft.com/office/drawing/2014/main" id="{D06B7EEA-BCB6-9D4D-80E3-B3031C5C2521}"/>
              </a:ext>
            </a:extLst>
          </p:cNvPr>
          <p:cNvSpPr>
            <a:spLocks noGrp="1" noChangeAspect="1"/>
          </p:cNvSpPr>
          <p:nvPr>
            <p:ph type="pic" sz="quarter" idx="21"/>
          </p:nvPr>
        </p:nvSpPr>
        <p:spPr>
          <a:xfrm>
            <a:off x="633411" y="3921366"/>
            <a:ext cx="541203" cy="540000"/>
          </a:xfrm>
          <a:blipFill>
            <a:blip r:embed="rId2" cstate="print"/>
            <a:stretch>
              <a:fillRect/>
            </a:stretch>
          </a:blipFill>
        </p:spPr>
        <p:txBody>
          <a:bodyPr>
            <a:normAutofit/>
          </a:bodyPr>
          <a:lstStyle>
            <a:lvl1pPr marL="0" indent="0" algn="ctr">
              <a:buNone/>
              <a:defRPr sz="100">
                <a:solidFill>
                  <a:schemeClr val="bg1"/>
                </a:solidFill>
              </a:defRPr>
            </a:lvl1pPr>
          </a:lstStyle>
          <a:p>
            <a:r>
              <a:rPr lang="nl-NL"/>
              <a:t>Klik op het pictogram als u een afbeelding wilt toevoegen</a:t>
            </a:r>
            <a:endParaRPr lang="nl-NL" dirty="0"/>
          </a:p>
        </p:txBody>
      </p:sp>
      <p:sp>
        <p:nvSpPr>
          <p:cNvPr id="25" name="Tijdelijke aanduiding voor afbeelding 3">
            <a:extLst>
              <a:ext uri="{FF2B5EF4-FFF2-40B4-BE49-F238E27FC236}">
                <a16:creationId xmlns:a16="http://schemas.microsoft.com/office/drawing/2014/main" id="{45167752-807F-6E4F-893D-E1721BA96459}"/>
              </a:ext>
            </a:extLst>
          </p:cNvPr>
          <p:cNvSpPr>
            <a:spLocks noGrp="1" noChangeAspect="1"/>
          </p:cNvSpPr>
          <p:nvPr>
            <p:ph type="pic" sz="quarter" idx="22"/>
          </p:nvPr>
        </p:nvSpPr>
        <p:spPr>
          <a:xfrm>
            <a:off x="633411" y="4707382"/>
            <a:ext cx="541203" cy="540000"/>
          </a:xfrm>
          <a:blipFill>
            <a:blip r:embed="rId3" cstate="print"/>
            <a:stretch>
              <a:fillRect/>
            </a:stretch>
          </a:blipFill>
        </p:spPr>
        <p:txBody>
          <a:bodyPr>
            <a:normAutofit/>
          </a:bodyPr>
          <a:lstStyle>
            <a:lvl1pPr marL="0" indent="0" algn="ctr">
              <a:buNone/>
              <a:defRPr sz="100">
                <a:solidFill>
                  <a:schemeClr val="bg1"/>
                </a:solidFill>
              </a:defRPr>
            </a:lvl1pPr>
          </a:lstStyle>
          <a:p>
            <a:r>
              <a:rPr lang="nl-NL"/>
              <a:t>Klik op het pictogram als u een afbeelding wilt toevoegen</a:t>
            </a:r>
            <a:endParaRPr lang="nl-NL" dirty="0"/>
          </a:p>
        </p:txBody>
      </p:sp>
      <p:sp>
        <p:nvSpPr>
          <p:cNvPr id="26" name="Tijdelijke aanduiding voor afbeelding 3">
            <a:extLst>
              <a:ext uri="{FF2B5EF4-FFF2-40B4-BE49-F238E27FC236}">
                <a16:creationId xmlns:a16="http://schemas.microsoft.com/office/drawing/2014/main" id="{076F75AB-DDA3-2F42-9569-471343C349F5}"/>
              </a:ext>
            </a:extLst>
          </p:cNvPr>
          <p:cNvSpPr>
            <a:spLocks noGrp="1" noChangeAspect="1"/>
          </p:cNvSpPr>
          <p:nvPr>
            <p:ph type="pic" sz="quarter" idx="23"/>
          </p:nvPr>
        </p:nvSpPr>
        <p:spPr>
          <a:xfrm>
            <a:off x="633411" y="5480872"/>
            <a:ext cx="541203" cy="540000"/>
          </a:xfrm>
          <a:blipFill>
            <a:blip r:embed="rId4" cstate="print"/>
            <a:stretch>
              <a:fillRect/>
            </a:stretch>
          </a:blipFill>
        </p:spPr>
        <p:txBody>
          <a:bodyPr>
            <a:normAutofit/>
          </a:bodyPr>
          <a:lstStyle>
            <a:lvl1pPr marL="0" indent="0" algn="ctr">
              <a:buNone/>
              <a:defRPr sz="100">
                <a:solidFill>
                  <a:schemeClr val="bg1"/>
                </a:solidFill>
              </a:defRPr>
            </a:lvl1pPr>
          </a:lstStyle>
          <a:p>
            <a:r>
              <a:rPr lang="nl-NL"/>
              <a:t>Klik op het pictogram als u een afbeelding wilt toevoegen</a:t>
            </a:r>
            <a:endParaRPr lang="nl-NL" dirty="0"/>
          </a:p>
        </p:txBody>
      </p:sp>
      <p:pic>
        <p:nvPicPr>
          <p:cNvPr id="27" name="Afbeelding 26">
            <a:extLst>
              <a:ext uri="{FF2B5EF4-FFF2-40B4-BE49-F238E27FC236}">
                <a16:creationId xmlns:a16="http://schemas.microsoft.com/office/drawing/2014/main" id="{748B0501-A11C-6940-8E52-FA0B532DB9CE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000" y="1932285"/>
            <a:ext cx="4495800" cy="1695450"/>
          </a:xfrm>
          <a:prstGeom prst="rect">
            <a:avLst/>
          </a:prstGeom>
        </p:spPr>
      </p:pic>
      <p:sp>
        <p:nvSpPr>
          <p:cNvPr id="8" name="Tijdelijke aanduiding voor datum 7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CB713F2-2ADA-475D-8BDE-32D217BC3DF3}" type="datetime4">
              <a:rPr lang="nl-NL" smtClean="0"/>
              <a:t>19 mei 2025</a:t>
            </a:fld>
            <a:endParaRPr lang="nl-NL" dirty="0"/>
          </a:p>
        </p:txBody>
      </p:sp>
      <p:sp>
        <p:nvSpPr>
          <p:cNvPr id="9" name="Tijdelijke aanduiding voor voettekst 8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nl-NL"/>
              <a:t>IGJ, Domein Jeugd</a:t>
            </a:r>
            <a:endParaRPr lang="nl-NL" dirty="0"/>
          </a:p>
        </p:txBody>
      </p:sp>
      <p:sp>
        <p:nvSpPr>
          <p:cNvPr id="10" name="Tijdelijke aanduiding voor dianummer 9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  <p:sp>
        <p:nvSpPr>
          <p:cNvPr id="11" name="Tijdelijke aanduiding voor tekst 4">
            <a:extLst>
              <a:ext uri="{FF2B5EF4-FFF2-40B4-BE49-F238E27FC236}">
                <a16:creationId xmlns:a16="http://schemas.microsoft.com/office/drawing/2014/main" id="{0EE5BBA4-7367-914E-B510-558FC2AFD4E0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0" y="0"/>
            <a:ext cx="12186000" cy="1472400"/>
          </a:xfrm>
          <a:blipFill>
            <a:blip r:embed="rId6" cstate="print"/>
            <a:stretch>
              <a:fillRect/>
            </a:stretch>
          </a:blipFill>
        </p:spPr>
        <p:txBody>
          <a:bodyPr/>
          <a:lstStyle>
            <a:lvl1pPr marL="0" indent="0">
              <a:buNone/>
              <a:defRPr>
                <a:noFill/>
              </a:defRPr>
            </a:lvl1pPr>
            <a:lvl2pPr marL="313200" indent="0">
              <a:buNone/>
              <a:defRPr>
                <a:noFill/>
              </a:defRPr>
            </a:lvl2pPr>
            <a:lvl3pPr marL="630000" indent="0">
              <a:buNone/>
              <a:defRPr>
                <a:noFill/>
              </a:defRPr>
            </a:lvl3pPr>
            <a:lvl4pPr marL="943200" indent="0">
              <a:buNone/>
              <a:defRPr>
                <a:noFill/>
              </a:defRPr>
            </a:lvl4pPr>
            <a:lvl5pPr marL="1260000" indent="0">
              <a:buNone/>
              <a:defRPr>
                <a:noFill/>
              </a:defRPr>
            </a:lvl5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48960069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ot E (wit woordmerk)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jdelijke aanduiding voor afbeelding 11"/>
          <p:cNvSpPr>
            <a:spLocks noGrp="1"/>
          </p:cNvSpPr>
          <p:nvPr>
            <p:ph type="pic" sz="quarter" idx="14"/>
          </p:nvPr>
        </p:nvSpPr>
        <p:spPr>
          <a:xfrm>
            <a:off x="6092042" y="0"/>
            <a:ext cx="6099958" cy="6858000"/>
          </a:xfrm>
          <a:prstGeom prst="rect">
            <a:avLst/>
          </a:prstGeom>
          <a:noFill/>
        </p:spPr>
        <p:txBody>
          <a:bodyPr wrap="square" lIns="720000" tIns="1152000">
            <a:noAutofit/>
          </a:bodyPr>
          <a:lstStyle>
            <a:lvl1pPr>
              <a:tabLst>
                <a:tab pos="1619250" algn="l"/>
              </a:tabLst>
              <a:defRPr>
                <a:solidFill>
                  <a:schemeClr val="bg1"/>
                </a:solidFill>
              </a:defRPr>
            </a:lvl1pPr>
          </a:lstStyle>
          <a:p>
            <a:r>
              <a:rPr lang="nl-NL"/>
              <a:t>Klik op het pictogram als u een afbeelding wilt toevoegen</a:t>
            </a:r>
            <a:endParaRPr lang="nl-NL" dirty="0"/>
          </a:p>
        </p:txBody>
      </p:sp>
      <p:sp>
        <p:nvSpPr>
          <p:cNvPr id="8" name="Tijdelijke aanduiding voor datum 7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2333DAD5-87AC-444E-822B-B63EDEBB8FEA}" type="datetime4">
              <a:rPr lang="nl-NL" smtClean="0"/>
              <a:t>19 mei 2025</a:t>
            </a:fld>
            <a:endParaRPr lang="nl-NL" dirty="0"/>
          </a:p>
        </p:txBody>
      </p:sp>
      <p:sp>
        <p:nvSpPr>
          <p:cNvPr id="9" name="Tijdelijke aanduiding voor voettekst 8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nl-NL"/>
              <a:t>IGJ, Domein Jeugd</a:t>
            </a:r>
            <a:endParaRPr lang="nl-NL" dirty="0"/>
          </a:p>
        </p:txBody>
      </p:sp>
      <p:sp>
        <p:nvSpPr>
          <p:cNvPr id="10" name="Tijdelijke aanduiding voor dianummer 9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  <p:sp>
        <p:nvSpPr>
          <p:cNvPr id="11" name="Tijdelijke aanduiding voor tekst 4">
            <a:extLst>
              <a:ext uri="{FF2B5EF4-FFF2-40B4-BE49-F238E27FC236}">
                <a16:creationId xmlns:a16="http://schemas.microsoft.com/office/drawing/2014/main" id="{0EE5BBA4-7367-914E-B510-558FC2AFD4E0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0" y="0"/>
            <a:ext cx="12186000" cy="1472400"/>
          </a:xfrm>
          <a:blipFill>
            <a:blip r:embed="rId2" cstate="print"/>
            <a:stretch>
              <a:fillRect/>
            </a:stretch>
          </a:blipFill>
        </p:spPr>
        <p:txBody>
          <a:bodyPr/>
          <a:lstStyle>
            <a:lvl1pPr marL="0" indent="0">
              <a:buNone/>
              <a:defRPr>
                <a:noFill/>
              </a:defRPr>
            </a:lvl1pPr>
            <a:lvl2pPr marL="313200" indent="0">
              <a:buNone/>
              <a:defRPr>
                <a:noFill/>
              </a:defRPr>
            </a:lvl2pPr>
            <a:lvl3pPr marL="630000" indent="0">
              <a:buNone/>
              <a:defRPr>
                <a:noFill/>
              </a:defRPr>
            </a:lvl3pPr>
            <a:lvl4pPr marL="943200" indent="0">
              <a:buNone/>
              <a:defRPr>
                <a:noFill/>
              </a:defRPr>
            </a:lvl4pPr>
            <a:lvl5pPr marL="1260000" indent="0">
              <a:buNone/>
              <a:defRPr>
                <a:noFill/>
              </a:defRPr>
            </a:lvl5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NL" dirty="0"/>
          </a:p>
        </p:txBody>
      </p:sp>
      <p:sp>
        <p:nvSpPr>
          <p:cNvPr id="13" name="Tijdelijke aanduiding voor tekst 13">
            <a:extLst>
              <a:ext uri="{FF2B5EF4-FFF2-40B4-BE49-F238E27FC236}">
                <a16:creationId xmlns:a16="http://schemas.microsoft.com/office/drawing/2014/main" id="{D179E8F0-F939-4242-A6E4-9FE4E108CC6A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245383" y="3846022"/>
            <a:ext cx="4393417" cy="691884"/>
          </a:xfrm>
        </p:spPr>
        <p:txBody>
          <a:bodyPr numCol="1" spcCol="180000" anchor="ctr" anchorCtr="0">
            <a:normAutofit/>
          </a:bodyPr>
          <a:lstStyle>
            <a:lvl1pPr marL="0" indent="0">
              <a:buNone/>
              <a:defRPr sz="2000" i="0">
                <a:solidFill>
                  <a:schemeClr val="tx2"/>
                </a:solidFill>
              </a:defRPr>
            </a:lvl1pPr>
          </a:lstStyle>
          <a:p>
            <a:pPr lvl="0"/>
            <a:r>
              <a:rPr lang="nl-NL" dirty="0"/>
              <a:t>Klik om de tekststijl van het model te bewerken</a:t>
            </a:r>
          </a:p>
        </p:txBody>
      </p:sp>
      <p:sp>
        <p:nvSpPr>
          <p:cNvPr id="15" name="Tijdelijke aanduiding voor tekst 13">
            <a:extLst>
              <a:ext uri="{FF2B5EF4-FFF2-40B4-BE49-F238E27FC236}">
                <a16:creationId xmlns:a16="http://schemas.microsoft.com/office/drawing/2014/main" id="{AC55E9C3-FF04-E74A-B31E-561C1AECDE2F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1245383" y="4639509"/>
            <a:ext cx="4393417" cy="691884"/>
          </a:xfrm>
        </p:spPr>
        <p:txBody>
          <a:bodyPr numCol="1" spcCol="180000" anchor="ctr" anchorCtr="0">
            <a:normAutofit/>
          </a:bodyPr>
          <a:lstStyle>
            <a:lvl1pPr marL="0" indent="0">
              <a:buNone/>
              <a:defRPr sz="2000" i="0">
                <a:solidFill>
                  <a:schemeClr val="tx2"/>
                </a:solidFill>
              </a:defRPr>
            </a:lvl1pPr>
          </a:lstStyle>
          <a:p>
            <a:pPr lvl="0"/>
            <a:r>
              <a:rPr lang="nl-NL" dirty="0"/>
              <a:t>Klik om de tekststijl van het model te bewerken</a:t>
            </a:r>
          </a:p>
        </p:txBody>
      </p:sp>
      <p:sp>
        <p:nvSpPr>
          <p:cNvPr id="16" name="Tijdelijke aanduiding voor tekst 13">
            <a:extLst>
              <a:ext uri="{FF2B5EF4-FFF2-40B4-BE49-F238E27FC236}">
                <a16:creationId xmlns:a16="http://schemas.microsoft.com/office/drawing/2014/main" id="{D6C1D54C-DBF3-E74A-9BEF-048333CB50C8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1245383" y="5405528"/>
            <a:ext cx="4393417" cy="691884"/>
          </a:xfrm>
        </p:spPr>
        <p:txBody>
          <a:bodyPr numCol="1" spcCol="180000" anchor="ctr" anchorCtr="0">
            <a:normAutofit/>
          </a:bodyPr>
          <a:lstStyle>
            <a:lvl1pPr marL="0" indent="0">
              <a:buNone/>
              <a:defRPr sz="2000" i="0">
                <a:solidFill>
                  <a:schemeClr val="tx2"/>
                </a:solidFill>
              </a:defRPr>
            </a:lvl1pPr>
          </a:lstStyle>
          <a:p>
            <a:pPr lvl="0"/>
            <a:r>
              <a:rPr lang="nl-NL" dirty="0"/>
              <a:t>Klik om de tekststijl van het model te bewerken</a:t>
            </a:r>
          </a:p>
        </p:txBody>
      </p:sp>
      <p:sp>
        <p:nvSpPr>
          <p:cNvPr id="17" name="Tijdelijke aanduiding voor afbeelding 3">
            <a:extLst>
              <a:ext uri="{FF2B5EF4-FFF2-40B4-BE49-F238E27FC236}">
                <a16:creationId xmlns:a16="http://schemas.microsoft.com/office/drawing/2014/main" id="{8D547682-DA8C-D94B-9240-858D33530D0F}"/>
              </a:ext>
            </a:extLst>
          </p:cNvPr>
          <p:cNvSpPr>
            <a:spLocks noGrp="1" noChangeAspect="1"/>
          </p:cNvSpPr>
          <p:nvPr>
            <p:ph type="pic" sz="quarter" idx="21"/>
          </p:nvPr>
        </p:nvSpPr>
        <p:spPr>
          <a:xfrm>
            <a:off x="633411" y="3921366"/>
            <a:ext cx="541203" cy="540000"/>
          </a:xfrm>
          <a:blipFill>
            <a:blip r:embed="rId3" cstate="print"/>
            <a:stretch>
              <a:fillRect/>
            </a:stretch>
          </a:blipFill>
        </p:spPr>
        <p:txBody>
          <a:bodyPr>
            <a:normAutofit/>
          </a:bodyPr>
          <a:lstStyle>
            <a:lvl1pPr marL="0" indent="0" algn="ctr">
              <a:buNone/>
              <a:defRPr sz="100">
                <a:solidFill>
                  <a:schemeClr val="bg1"/>
                </a:solidFill>
              </a:defRPr>
            </a:lvl1pPr>
          </a:lstStyle>
          <a:p>
            <a:r>
              <a:rPr lang="nl-NL"/>
              <a:t>Klik op het pictogram als u een afbeelding wilt toevoegen</a:t>
            </a:r>
            <a:endParaRPr lang="nl-NL" dirty="0"/>
          </a:p>
        </p:txBody>
      </p:sp>
      <p:sp>
        <p:nvSpPr>
          <p:cNvPr id="18" name="Tijdelijke aanduiding voor afbeelding 3">
            <a:extLst>
              <a:ext uri="{FF2B5EF4-FFF2-40B4-BE49-F238E27FC236}">
                <a16:creationId xmlns:a16="http://schemas.microsoft.com/office/drawing/2014/main" id="{26310BFD-CCAD-C64C-AA91-A7A5F629D27E}"/>
              </a:ext>
            </a:extLst>
          </p:cNvPr>
          <p:cNvSpPr>
            <a:spLocks noGrp="1" noChangeAspect="1"/>
          </p:cNvSpPr>
          <p:nvPr>
            <p:ph type="pic" sz="quarter" idx="22"/>
          </p:nvPr>
        </p:nvSpPr>
        <p:spPr>
          <a:xfrm>
            <a:off x="633411" y="4707382"/>
            <a:ext cx="541203" cy="540000"/>
          </a:xfrm>
          <a:blipFill>
            <a:blip r:embed="rId4" cstate="print"/>
            <a:stretch>
              <a:fillRect/>
            </a:stretch>
          </a:blipFill>
        </p:spPr>
        <p:txBody>
          <a:bodyPr>
            <a:normAutofit/>
          </a:bodyPr>
          <a:lstStyle>
            <a:lvl1pPr marL="0" indent="0" algn="ctr">
              <a:buNone/>
              <a:defRPr sz="100">
                <a:solidFill>
                  <a:schemeClr val="bg1"/>
                </a:solidFill>
              </a:defRPr>
            </a:lvl1pPr>
          </a:lstStyle>
          <a:p>
            <a:r>
              <a:rPr lang="nl-NL"/>
              <a:t>Klik op het pictogram als u een afbeelding wilt toevoegen</a:t>
            </a:r>
            <a:endParaRPr lang="nl-NL" dirty="0"/>
          </a:p>
        </p:txBody>
      </p:sp>
      <p:sp>
        <p:nvSpPr>
          <p:cNvPr id="19" name="Tijdelijke aanduiding voor afbeelding 3">
            <a:extLst>
              <a:ext uri="{FF2B5EF4-FFF2-40B4-BE49-F238E27FC236}">
                <a16:creationId xmlns:a16="http://schemas.microsoft.com/office/drawing/2014/main" id="{0280856A-F1B7-F948-977E-9B8FA3898CEC}"/>
              </a:ext>
            </a:extLst>
          </p:cNvPr>
          <p:cNvSpPr>
            <a:spLocks noGrp="1" noChangeAspect="1"/>
          </p:cNvSpPr>
          <p:nvPr>
            <p:ph type="pic" sz="quarter" idx="23"/>
          </p:nvPr>
        </p:nvSpPr>
        <p:spPr>
          <a:xfrm>
            <a:off x="633411" y="5480872"/>
            <a:ext cx="541203" cy="540000"/>
          </a:xfrm>
          <a:blipFill>
            <a:blip r:embed="rId5" cstate="print"/>
            <a:stretch>
              <a:fillRect/>
            </a:stretch>
          </a:blipFill>
        </p:spPr>
        <p:txBody>
          <a:bodyPr>
            <a:normAutofit/>
          </a:bodyPr>
          <a:lstStyle>
            <a:lvl1pPr marL="0" indent="0" algn="ctr">
              <a:buNone/>
              <a:defRPr sz="100">
                <a:solidFill>
                  <a:schemeClr val="bg1"/>
                </a:solidFill>
              </a:defRPr>
            </a:lvl1pPr>
          </a:lstStyle>
          <a:p>
            <a:r>
              <a:rPr lang="nl-NL"/>
              <a:t>Klik op het pictogram als u een afbeelding wilt toevoegen</a:t>
            </a:r>
            <a:endParaRPr lang="nl-NL" dirty="0"/>
          </a:p>
        </p:txBody>
      </p:sp>
      <p:pic>
        <p:nvPicPr>
          <p:cNvPr id="20" name="Afbeelding 19">
            <a:extLst>
              <a:ext uri="{FF2B5EF4-FFF2-40B4-BE49-F238E27FC236}">
                <a16:creationId xmlns:a16="http://schemas.microsoft.com/office/drawing/2014/main" id="{F02B9FDA-48F3-5A4F-B8B8-0D4A123C2B0E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000" y="1932285"/>
            <a:ext cx="4495800" cy="1695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933587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7_1 tekstblo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hpKleurvlakOnder"/>
          <p:cNvSpPr>
            <a:spLocks noChangeArrowheads="1"/>
          </p:cNvSpPr>
          <p:nvPr/>
        </p:nvSpPr>
        <p:spPr bwMode="auto">
          <a:xfrm>
            <a:off x="0" y="6318250"/>
            <a:ext cx="12192000" cy="539750"/>
          </a:xfrm>
          <a:prstGeom prst="rect">
            <a:avLst/>
          </a:prstGeom>
          <a:solidFill>
            <a:srgbClr val="FF9560"/>
          </a:solidFill>
          <a:ln w="25400" algn="ctr">
            <a:noFill/>
            <a:miter lim="800000"/>
            <a:headEnd/>
            <a:tailEnd/>
          </a:ln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nl-NL" sz="1800" dirty="0">
              <a:solidFill>
                <a:schemeClr val="lt1"/>
              </a:solidFill>
              <a:latin typeface="+mn-lt"/>
              <a:cs typeface="+mn-cs"/>
            </a:endParaRPr>
          </a:p>
        </p:txBody>
      </p:sp>
      <p:sp>
        <p:nvSpPr>
          <p:cNvPr id="5" name="shpTekst"/>
          <p:cNvSpPr>
            <a:spLocks noChangeArrowheads="1"/>
          </p:cNvSpPr>
          <p:nvPr/>
        </p:nvSpPr>
        <p:spPr bwMode="auto">
          <a:xfrm>
            <a:off x="0" y="1"/>
            <a:ext cx="12192000" cy="1071563"/>
          </a:xfrm>
          <a:prstGeom prst="rect">
            <a:avLst/>
          </a:prstGeom>
          <a:solidFill>
            <a:srgbClr val="FF9560"/>
          </a:solidFill>
          <a:ln w="25400" algn="ctr">
            <a:noFill/>
            <a:miter lim="800000"/>
            <a:headEnd/>
            <a:tailEnd/>
          </a:ln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nl-NL" sz="1800" dirty="0">
              <a:solidFill>
                <a:schemeClr val="lt1"/>
              </a:solidFill>
              <a:latin typeface="+mn-lt"/>
              <a:cs typeface="+mn-cs"/>
            </a:endParaRPr>
          </a:p>
        </p:txBody>
      </p:sp>
      <p:pic>
        <p:nvPicPr>
          <p:cNvPr id="6" name="shpDatum" descr="RO__vervolgpagina~LPPT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2192000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91067" y="1233039"/>
            <a:ext cx="10462717" cy="571504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defRPr sz="2600" spc="-60" baseline="0">
                <a:solidFill>
                  <a:srgbClr val="2494C5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r>
              <a:rPr lang="nl-NL"/>
              <a:t>Klik om de stijl te bewerken</a:t>
            </a:r>
            <a:endParaRPr lang="nl-NL" dirty="0"/>
          </a:p>
        </p:txBody>
      </p:sp>
      <p:sp>
        <p:nvSpPr>
          <p:cNvPr id="13" name="Tijdelijke aanduiding voor inhoud 2"/>
          <p:cNvSpPr>
            <a:spLocks noGrp="1"/>
          </p:cNvSpPr>
          <p:nvPr>
            <p:ph idx="1"/>
          </p:nvPr>
        </p:nvSpPr>
        <p:spPr>
          <a:xfrm>
            <a:off x="493144" y="1798626"/>
            <a:ext cx="10477573" cy="427358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800"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  <a:lvl2pPr marL="179388" indent="-179388">
              <a:buFont typeface="Arial" pitchFamily="34" charset="0"/>
              <a:buChar char="•"/>
              <a:defRPr sz="1800">
                <a:latin typeface="Verdana" pitchFamily="34" charset="0"/>
                <a:ea typeface="Verdana" pitchFamily="34" charset="0"/>
                <a:cs typeface="Verdana" pitchFamily="34" charset="0"/>
              </a:defRPr>
            </a:lvl2pPr>
            <a:lvl3pPr marL="396000" indent="-252000">
              <a:buFontTx/>
              <a:buBlip>
                <a:blip r:embed="rId3"/>
              </a:buBlip>
              <a:defRPr sz="1800">
                <a:latin typeface="Verdana" pitchFamily="34" charset="0"/>
                <a:ea typeface="Verdana" pitchFamily="34" charset="0"/>
                <a:cs typeface="Verdana" pitchFamily="34" charset="0"/>
              </a:defRPr>
            </a:lvl3pPr>
            <a:lvl4pPr marL="539750" indent="-144000">
              <a:buSzPct val="100000"/>
              <a:buFontTx/>
              <a:buBlip>
                <a:blip r:embed="rId4"/>
              </a:buBlip>
              <a:defRPr sz="1800">
                <a:latin typeface="Verdana" pitchFamily="34" charset="0"/>
                <a:ea typeface="Verdana" pitchFamily="34" charset="0"/>
                <a:cs typeface="Verdana" pitchFamily="34" charset="0"/>
              </a:defRPr>
            </a:lvl4pPr>
            <a:lvl5pPr>
              <a:defRPr sz="1800">
                <a:latin typeface="Verdana" pitchFamily="34" charset="0"/>
                <a:ea typeface="Verdana" pitchFamily="34" charset="0"/>
                <a:cs typeface="Verdana" pitchFamily="34" charset="0"/>
              </a:defRPr>
            </a:lvl5pPr>
          </a:lstStyle>
          <a:p>
            <a:pPr lvl="0"/>
            <a:r>
              <a:rPr lang="nl-NL" dirty="0"/>
              <a:t>Klik om de modelstijlen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</p:txBody>
      </p:sp>
      <p:sp>
        <p:nvSpPr>
          <p:cNvPr id="7" name="shpTitel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BCF63C-0DF6-4959-AA5C-C1EF8F9102DC}" type="datetime4">
              <a:rPr lang="nl-NL" smtClean="0"/>
              <a:t>19 mei 2025</a:t>
            </a:fld>
            <a:endParaRPr lang="nl-NL"/>
          </a:p>
        </p:txBody>
      </p:sp>
      <p:sp>
        <p:nvSpPr>
          <p:cNvPr id="8" name="shpKleurvlakBoven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/>
              <a:t>IGJ, Domein Jeugd</a:t>
            </a:r>
          </a:p>
        </p:txBody>
      </p:sp>
      <p:sp>
        <p:nvSpPr>
          <p:cNvPr id="9" name="shpBeeldmerk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D642F2-08C5-4DFD-A314-831AE3102DBB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80155819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dia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554588" y="1882800"/>
            <a:ext cx="5004000" cy="2336400"/>
          </a:xfrm>
        </p:spPr>
        <p:txBody>
          <a:bodyPr tIns="90000" bIns="90000" anchor="b">
            <a:normAutofit/>
          </a:bodyPr>
          <a:lstStyle>
            <a:lvl1pPr algn="l">
              <a:defRPr sz="3600">
                <a:solidFill>
                  <a:schemeClr val="tx1"/>
                </a:solidFill>
              </a:defRPr>
            </a:lvl1pPr>
          </a:lstStyle>
          <a:p>
            <a:r>
              <a:rPr lang="nl-NL"/>
              <a:t>Klik om de stijl te bewerken</a:t>
            </a:r>
            <a:endParaRPr lang="nl-NL" dirty="0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6554588" y="4215600"/>
            <a:ext cx="5004000" cy="1339200"/>
          </a:xfrm>
        </p:spPr>
        <p:txBody>
          <a:bodyPr lIns="104400" tIns="90000" rIns="90000" bIns="46800"/>
          <a:lstStyle>
            <a:lvl1pPr marL="0" indent="0" algn="l">
              <a:buNone/>
              <a:defRPr sz="24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 om het opmaakprofiel van de modelondertitel te bewerken</a:t>
            </a:r>
            <a:endParaRPr lang="nl-NL" dirty="0"/>
          </a:p>
        </p:txBody>
      </p:sp>
      <p:pic>
        <p:nvPicPr>
          <p:cNvPr id="13" name="Afbeelding 1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47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129805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pos="3636">
          <p15:clr>
            <a:srgbClr val="FBAE40"/>
          </p15:clr>
        </p15:guide>
        <p15:guide id="2" pos="4044">
          <p15:clr>
            <a:srgbClr val="FBAE40"/>
          </p15:clr>
        </p15:guide>
      </p15:sldGuideLst>
    </p:ext>
  </p:extLst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 numCol="2" spcCol="468000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NL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13" name="Tijdelijke aanduiding voor datum 1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171208-58AE-4B83-BA0A-E595D4248540}" type="datetime4">
              <a:rPr lang="nl-NL" smtClean="0"/>
              <a:t>19 mei 2025</a:t>
            </a:fld>
            <a:endParaRPr lang="nl-NL" dirty="0"/>
          </a:p>
        </p:txBody>
      </p:sp>
      <p:sp>
        <p:nvSpPr>
          <p:cNvPr id="14" name="Tijdelijke aanduiding voor voettekst 1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IGJ, Domein Jeugd</a:t>
            </a:r>
            <a:endParaRPr lang="nl-NL" dirty="0"/>
          </a:p>
        </p:txBody>
      </p:sp>
      <p:sp>
        <p:nvSpPr>
          <p:cNvPr id="15" name="Tijdelijke aanduiding voor dianummer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768453931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dia afbeelding vertica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jdelijke aanduiding voor afbeelding 19">
            <a:extLst>
              <a:ext uri="{FF2B5EF4-FFF2-40B4-BE49-F238E27FC236}">
                <a16:creationId xmlns:a16="http://schemas.microsoft.com/office/drawing/2014/main" id="{85292067-D04E-EE40-B16F-5668AD7590FE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-3175" y="0"/>
            <a:ext cx="6099175" cy="6858000"/>
          </a:xfrm>
          <a:custGeom>
            <a:avLst/>
            <a:gdLst>
              <a:gd name="connsiteX0" fmla="*/ 0 w 6099175"/>
              <a:gd name="connsiteY0" fmla="*/ 0 h 6858000"/>
              <a:gd name="connsiteX1" fmla="*/ 5773588 w 6099175"/>
              <a:gd name="connsiteY1" fmla="*/ 0 h 6858000"/>
              <a:gd name="connsiteX2" fmla="*/ 5773588 w 6099175"/>
              <a:gd name="connsiteY2" fmla="*/ 1152000 h 6858000"/>
              <a:gd name="connsiteX3" fmla="*/ 6099175 w 6099175"/>
              <a:gd name="connsiteY3" fmla="*/ 1152000 h 6858000"/>
              <a:gd name="connsiteX4" fmla="*/ 6099175 w 6099175"/>
              <a:gd name="connsiteY4" fmla="*/ 6858000 h 6858000"/>
              <a:gd name="connsiteX5" fmla="*/ 0 w 6099175"/>
              <a:gd name="connsiteY5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099175" h="6858000">
                <a:moveTo>
                  <a:pt x="0" y="0"/>
                </a:moveTo>
                <a:lnTo>
                  <a:pt x="5773588" y="0"/>
                </a:lnTo>
                <a:lnTo>
                  <a:pt x="5773588" y="1152000"/>
                </a:lnTo>
                <a:lnTo>
                  <a:pt x="6099175" y="1152000"/>
                </a:lnTo>
                <a:lnTo>
                  <a:pt x="6099175" y="6858000"/>
                </a:lnTo>
                <a:lnTo>
                  <a:pt x="0" y="6858000"/>
                </a:lnTo>
                <a:close/>
              </a:path>
            </a:pathLst>
          </a:custGeom>
          <a:noFill/>
        </p:spPr>
        <p:txBody>
          <a:bodyPr wrap="square" lIns="612000" anchor="ctr" anchorCtr="0">
            <a:noAutofit/>
          </a:bodyPr>
          <a:lstStyle/>
          <a:p>
            <a:r>
              <a:rPr lang="nl-NL"/>
              <a:t>Klik op het pictogram als u een afbeelding wilt toevoegen</a:t>
            </a:r>
          </a:p>
        </p:txBody>
      </p:sp>
      <p:sp>
        <p:nvSpPr>
          <p:cNvPr id="16" name="Rechthoek 15"/>
          <p:cNvSpPr/>
          <p:nvPr userDrawn="1"/>
        </p:nvSpPr>
        <p:spPr>
          <a:xfrm>
            <a:off x="6096000" y="0"/>
            <a:ext cx="60960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13" name="Afbeelding 1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3175" y="0"/>
            <a:ext cx="12198350" cy="1066800"/>
          </a:xfrm>
          <a:prstGeom prst="rect">
            <a:avLst/>
          </a:prstGeom>
        </p:spPr>
      </p:pic>
      <p:sp>
        <p:nvSpPr>
          <p:cNvPr id="24" name="Tijdelijke aanduiding voor tekst 16"/>
          <p:cNvSpPr>
            <a:spLocks noGrp="1"/>
          </p:cNvSpPr>
          <p:nvPr>
            <p:ph type="body" sz="quarter" idx="21" hasCustomPrompt="1"/>
          </p:nvPr>
        </p:nvSpPr>
        <p:spPr>
          <a:xfrm>
            <a:off x="6553200" y="5832053"/>
            <a:ext cx="5004000" cy="389360"/>
          </a:xfrm>
        </p:spPr>
        <p:txBody>
          <a:bodyPr lIns="118800" anchor="b" anchorCtr="0">
            <a:noAutofit/>
          </a:bodyPr>
          <a:lstStyle>
            <a:lvl1pPr marL="0" indent="0">
              <a:buNone/>
              <a:defRPr sz="1600">
                <a:solidFill>
                  <a:schemeClr val="bg1"/>
                </a:solidFill>
              </a:defRPr>
            </a:lvl1pPr>
            <a:lvl2pPr>
              <a:defRPr sz="1800">
                <a:solidFill>
                  <a:schemeClr val="bg1"/>
                </a:solidFill>
              </a:defRPr>
            </a:lvl2pPr>
            <a:lvl3pPr>
              <a:defRPr sz="1800">
                <a:solidFill>
                  <a:schemeClr val="bg1"/>
                </a:solidFill>
              </a:defRPr>
            </a:lvl3pPr>
            <a:lvl4pPr>
              <a:defRPr sz="1800">
                <a:solidFill>
                  <a:schemeClr val="bg1"/>
                </a:solidFill>
              </a:defRPr>
            </a:lvl4pPr>
            <a:lvl5pPr>
              <a:defRPr sz="1800">
                <a:solidFill>
                  <a:schemeClr val="bg1"/>
                </a:solidFill>
              </a:defRPr>
            </a:lvl5pPr>
          </a:lstStyle>
          <a:p>
            <a:pPr lvl="0"/>
            <a:r>
              <a:rPr lang="nl-NL" dirty="0"/>
              <a:t>Naam spreker</a:t>
            </a:r>
          </a:p>
        </p:txBody>
      </p:sp>
      <p:sp>
        <p:nvSpPr>
          <p:cNvPr id="11" name="Tijdelijke aanduiding voor datum 10"/>
          <p:cNvSpPr>
            <a:spLocks noGrp="1"/>
          </p:cNvSpPr>
          <p:nvPr>
            <p:ph type="dt" sz="half" idx="23"/>
          </p:nvPr>
        </p:nvSpPr>
        <p:spPr/>
        <p:txBody>
          <a:bodyPr/>
          <a:lstStyle/>
          <a:p>
            <a:fld id="{F81249CE-0960-4028-97BE-252BAE9FCBF9}" type="datetime4">
              <a:rPr lang="nl-NL" smtClean="0"/>
              <a:t>19 mei 2025</a:t>
            </a:fld>
            <a:endParaRPr lang="nl-NL" dirty="0"/>
          </a:p>
        </p:txBody>
      </p:sp>
      <p:sp>
        <p:nvSpPr>
          <p:cNvPr id="12" name="Tijdelijke aanduiding voor voettekst 11"/>
          <p:cNvSpPr>
            <a:spLocks noGrp="1"/>
          </p:cNvSpPr>
          <p:nvPr>
            <p:ph type="ftr" sz="quarter" idx="24"/>
          </p:nvPr>
        </p:nvSpPr>
        <p:spPr/>
        <p:txBody>
          <a:bodyPr/>
          <a:lstStyle/>
          <a:p>
            <a:r>
              <a:rPr lang="nl-NL"/>
              <a:t>IGJ, Domein Jeugd</a:t>
            </a:r>
            <a:endParaRPr lang="nl-NL" dirty="0"/>
          </a:p>
        </p:txBody>
      </p:sp>
      <p:sp>
        <p:nvSpPr>
          <p:cNvPr id="15" name="Tijdelijke aanduiding voor dianummer 14"/>
          <p:cNvSpPr>
            <a:spLocks noGrp="1"/>
          </p:cNvSpPr>
          <p:nvPr>
            <p:ph type="sldNum" sz="quarter" idx="25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  <p:sp>
        <p:nvSpPr>
          <p:cNvPr id="17" name="Titel 1"/>
          <p:cNvSpPr>
            <a:spLocks noGrp="1"/>
          </p:cNvSpPr>
          <p:nvPr>
            <p:ph type="ctrTitle"/>
          </p:nvPr>
        </p:nvSpPr>
        <p:spPr>
          <a:xfrm>
            <a:off x="6553200" y="1885467"/>
            <a:ext cx="5004000" cy="2336400"/>
          </a:xfrm>
        </p:spPr>
        <p:txBody>
          <a:bodyPr tIns="90000" bIns="90000" anchor="b">
            <a:normAutofit/>
          </a:bodyPr>
          <a:lstStyle>
            <a:lvl1pPr algn="l">
              <a:defRPr sz="3600">
                <a:solidFill>
                  <a:schemeClr val="bg1"/>
                </a:solidFill>
              </a:defRPr>
            </a:lvl1pPr>
          </a:lstStyle>
          <a:p>
            <a:r>
              <a:rPr lang="nl-NL"/>
              <a:t>Klik om de stijl te bewerken</a:t>
            </a:r>
            <a:endParaRPr lang="nl-NL" dirty="0"/>
          </a:p>
        </p:txBody>
      </p:sp>
      <p:sp>
        <p:nvSpPr>
          <p:cNvPr id="18" name="Ondertitel 2"/>
          <p:cNvSpPr>
            <a:spLocks noGrp="1"/>
          </p:cNvSpPr>
          <p:nvPr>
            <p:ph type="subTitle" idx="1"/>
          </p:nvPr>
        </p:nvSpPr>
        <p:spPr>
          <a:xfrm>
            <a:off x="6553200" y="4218267"/>
            <a:ext cx="5004000" cy="1613786"/>
          </a:xfrm>
        </p:spPr>
        <p:txBody>
          <a:bodyPr lIns="104400" tIns="90000" rIns="90000" bIns="46800"/>
          <a:lstStyle>
            <a:lvl1pPr marL="0" indent="0" algn="l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 om het opmaakprofiel van de modelondertitel te bewerken</a:t>
            </a:r>
            <a:endParaRPr lang="nl-NL" dirty="0"/>
          </a:p>
        </p:txBody>
      </p:sp>
      <p:pic>
        <p:nvPicPr>
          <p:cNvPr id="19" name="Afbeelding 18">
            <a:extLst>
              <a:ext uri="{FF2B5EF4-FFF2-40B4-BE49-F238E27FC236}">
                <a16:creationId xmlns:a16="http://schemas.microsoft.com/office/drawing/2014/main" id="{481CCA50-F609-6B41-965B-548344CC0110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47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2591516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dia afbeelding horizontaal (zwart woordmerk)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34682" y="3427412"/>
            <a:ext cx="10923906" cy="1726479"/>
          </a:xfrm>
        </p:spPr>
        <p:txBody>
          <a:bodyPr lIns="57600" tIns="90000" bIns="90000" anchor="b">
            <a:normAutofit/>
          </a:bodyPr>
          <a:lstStyle>
            <a:lvl1pPr algn="l">
              <a:defRPr sz="3600" b="0">
                <a:solidFill>
                  <a:schemeClr val="tx1"/>
                </a:solidFill>
              </a:defRPr>
            </a:lvl1pPr>
          </a:lstStyle>
          <a:p>
            <a:r>
              <a:rPr lang="nl-NL"/>
              <a:t>Klik om de stijl te bewerken</a:t>
            </a:r>
            <a:endParaRPr lang="nl-NL" dirty="0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634682" y="5162400"/>
            <a:ext cx="10923906" cy="664319"/>
          </a:xfrm>
        </p:spPr>
        <p:txBody>
          <a:bodyPr lIns="72000" tIns="90000">
            <a:normAutofit/>
          </a:bodyPr>
          <a:lstStyle>
            <a:lvl1pPr marL="0" indent="0" algn="l">
              <a:buNone/>
              <a:defRPr sz="24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 om het opmaakprofiel van de modelondertitel te bewerken</a:t>
            </a:r>
            <a:endParaRPr lang="nl-NL" dirty="0"/>
          </a:p>
        </p:txBody>
      </p:sp>
      <p:sp>
        <p:nvSpPr>
          <p:cNvPr id="17" name="Tijdelijke aanduiding voor tekst 16"/>
          <p:cNvSpPr>
            <a:spLocks noGrp="1"/>
          </p:cNvSpPr>
          <p:nvPr>
            <p:ph type="body" sz="quarter" idx="10" hasCustomPrompt="1"/>
          </p:nvPr>
        </p:nvSpPr>
        <p:spPr>
          <a:xfrm>
            <a:off x="633412" y="5829386"/>
            <a:ext cx="5138738" cy="389360"/>
          </a:xfrm>
        </p:spPr>
        <p:txBody>
          <a:bodyPr lIns="86400" anchor="b" anchorCtr="0">
            <a:no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>
              <a:defRPr sz="1800">
                <a:solidFill>
                  <a:schemeClr val="bg1"/>
                </a:solidFill>
              </a:defRPr>
            </a:lvl2pPr>
            <a:lvl3pPr>
              <a:defRPr sz="1800">
                <a:solidFill>
                  <a:schemeClr val="bg1"/>
                </a:solidFill>
              </a:defRPr>
            </a:lvl3pPr>
            <a:lvl4pPr>
              <a:defRPr sz="1800">
                <a:solidFill>
                  <a:schemeClr val="bg1"/>
                </a:solidFill>
              </a:defRPr>
            </a:lvl4pPr>
            <a:lvl5pPr>
              <a:defRPr sz="1800">
                <a:solidFill>
                  <a:schemeClr val="bg1"/>
                </a:solidFill>
              </a:defRPr>
            </a:lvl5pPr>
          </a:lstStyle>
          <a:p>
            <a:pPr lvl="0"/>
            <a:r>
              <a:rPr lang="nl-NL" dirty="0"/>
              <a:t>Naam spreker</a:t>
            </a:r>
          </a:p>
        </p:txBody>
      </p:sp>
      <p:sp>
        <p:nvSpPr>
          <p:cNvPr id="16" name="Tijdelijke aanduiding voor afbeelding 15"/>
          <p:cNvSpPr>
            <a:spLocks noGrp="1"/>
          </p:cNvSpPr>
          <p:nvPr>
            <p:ph type="pic" sz="quarter" idx="11"/>
          </p:nvPr>
        </p:nvSpPr>
        <p:spPr>
          <a:xfrm>
            <a:off x="0" y="-1"/>
            <a:ext cx="12192000" cy="3427413"/>
          </a:xfrm>
          <a:prstGeom prst="rect">
            <a:avLst/>
          </a:prstGeom>
          <a:noFill/>
        </p:spPr>
        <p:txBody>
          <a:bodyPr wrap="square" lIns="648000" anchor="ctr" anchorCtr="0">
            <a:noAutofit/>
          </a:bodyPr>
          <a:lstStyle>
            <a:lvl1pPr>
              <a:buClr>
                <a:schemeClr val="bg2"/>
              </a:buClr>
              <a:defRPr>
                <a:solidFill>
                  <a:schemeClr val="bg1"/>
                </a:solidFill>
              </a:defRPr>
            </a:lvl1pPr>
          </a:lstStyle>
          <a:p>
            <a:r>
              <a:rPr lang="nl-NL"/>
              <a:t>Klik op het pictogram als u een afbeelding wilt toevoegen</a:t>
            </a:r>
            <a:endParaRPr lang="nl-NL" dirty="0"/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1DD40F41-2E86-40F5-9CC2-CF7EB5462648}" type="datetime4">
              <a:rPr lang="nl-NL" smtClean="0"/>
              <a:t>19 mei 2025</a:t>
            </a:fld>
            <a:endParaRPr lang="nl-NL" dirty="0"/>
          </a:p>
        </p:txBody>
      </p:sp>
      <p:sp>
        <p:nvSpPr>
          <p:cNvPr id="9" name="Tijdelijke aanduiding voor voettekst 8"/>
          <p:cNvSpPr>
            <a:spLocks noGrp="1"/>
          </p:cNvSpPr>
          <p:nvPr>
            <p:ph type="ftr" sz="quarter" idx="13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nl-NL"/>
              <a:t>IGJ, Domein Jeugd</a:t>
            </a:r>
            <a:endParaRPr lang="nl-NL" dirty="0"/>
          </a:p>
        </p:txBody>
      </p:sp>
      <p:sp>
        <p:nvSpPr>
          <p:cNvPr id="10" name="Tijdelijke aanduiding voor dianummer 9"/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  <p:sp>
        <p:nvSpPr>
          <p:cNvPr id="5" name="Tijdelijke aanduiding voor tekst 4">
            <a:extLst>
              <a:ext uri="{FF2B5EF4-FFF2-40B4-BE49-F238E27FC236}">
                <a16:creationId xmlns:a16="http://schemas.microsoft.com/office/drawing/2014/main" id="{A366340B-91E7-C043-AB11-2F57F33A4578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0" y="0"/>
            <a:ext cx="12193200" cy="1472400"/>
          </a:xfrm>
          <a:blipFill>
            <a:blip r:embed="rId2" cstate="print"/>
            <a:stretch>
              <a:fillRect/>
            </a:stretch>
          </a:blipFill>
        </p:spPr>
        <p:txBody>
          <a:bodyPr/>
          <a:lstStyle>
            <a:lvl1pPr marL="0" indent="0">
              <a:buNone/>
              <a:defRPr>
                <a:noFill/>
              </a:defRPr>
            </a:lvl1pPr>
            <a:lvl2pPr marL="313200" indent="0">
              <a:buNone/>
              <a:defRPr>
                <a:noFill/>
              </a:defRPr>
            </a:lvl2pPr>
            <a:lvl3pPr marL="630000" indent="0">
              <a:buNone/>
              <a:defRPr>
                <a:noFill/>
              </a:defRPr>
            </a:lvl3pPr>
            <a:lvl4pPr marL="943200" indent="0">
              <a:buNone/>
              <a:defRPr>
                <a:noFill/>
              </a:defRPr>
            </a:lvl4pPr>
            <a:lvl5pPr marL="1260000" indent="0">
              <a:buNone/>
              <a:defRPr>
                <a:noFill/>
              </a:defRPr>
            </a:lvl5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47855759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orient="horz" pos="1185">
          <p15:clr>
            <a:srgbClr val="FBAE40"/>
          </p15:clr>
        </p15:guide>
        <p15:guide id="2" orient="horz" pos="2656">
          <p15:clr>
            <a:srgbClr val="FBAE40"/>
          </p15:clr>
        </p15:guide>
        <p15:guide id="3" pos="4044">
          <p15:clr>
            <a:srgbClr val="FBAE40"/>
          </p15:clr>
        </p15:guide>
        <p15:guide id="4" pos="3636">
          <p15:clr>
            <a:srgbClr val="FBAE40"/>
          </p15:clr>
        </p15:guide>
        <p15:guide id="5" orient="horz" pos="3135">
          <p15:clr>
            <a:srgbClr val="FBAE40"/>
          </p15:clr>
        </p15:guide>
      </p15:sldGuideLst>
    </p:ext>
  </p:extLst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dia afbeelding horizontaal (wit woordmerk)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34682" y="3427412"/>
            <a:ext cx="10923906" cy="1726479"/>
          </a:xfrm>
        </p:spPr>
        <p:txBody>
          <a:bodyPr lIns="57600" tIns="90000" bIns="90000" anchor="b">
            <a:normAutofit/>
          </a:bodyPr>
          <a:lstStyle>
            <a:lvl1pPr algn="l">
              <a:defRPr sz="3600" b="0">
                <a:solidFill>
                  <a:schemeClr val="tx1"/>
                </a:solidFill>
              </a:defRPr>
            </a:lvl1pPr>
          </a:lstStyle>
          <a:p>
            <a:r>
              <a:rPr lang="nl-NL"/>
              <a:t>Klik om de stijl te bewerken</a:t>
            </a:r>
            <a:endParaRPr lang="nl-NL" dirty="0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634682" y="5162400"/>
            <a:ext cx="10923906" cy="664319"/>
          </a:xfrm>
        </p:spPr>
        <p:txBody>
          <a:bodyPr lIns="72000" tIns="90000">
            <a:normAutofit/>
          </a:bodyPr>
          <a:lstStyle>
            <a:lvl1pPr marL="0" indent="0" algn="l">
              <a:buNone/>
              <a:defRPr sz="24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 om het opmaakprofiel van de modelondertitel te bewerken</a:t>
            </a:r>
            <a:endParaRPr lang="nl-NL" dirty="0"/>
          </a:p>
        </p:txBody>
      </p:sp>
      <p:sp>
        <p:nvSpPr>
          <p:cNvPr id="17" name="Tijdelijke aanduiding voor tekst 16"/>
          <p:cNvSpPr>
            <a:spLocks noGrp="1"/>
          </p:cNvSpPr>
          <p:nvPr>
            <p:ph type="body" sz="quarter" idx="10" hasCustomPrompt="1"/>
          </p:nvPr>
        </p:nvSpPr>
        <p:spPr>
          <a:xfrm>
            <a:off x="633412" y="5829386"/>
            <a:ext cx="5138738" cy="389360"/>
          </a:xfrm>
        </p:spPr>
        <p:txBody>
          <a:bodyPr lIns="86400" anchor="b" anchorCtr="0">
            <a:no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>
              <a:defRPr sz="1800">
                <a:solidFill>
                  <a:schemeClr val="bg1"/>
                </a:solidFill>
              </a:defRPr>
            </a:lvl2pPr>
            <a:lvl3pPr>
              <a:defRPr sz="1800">
                <a:solidFill>
                  <a:schemeClr val="bg1"/>
                </a:solidFill>
              </a:defRPr>
            </a:lvl3pPr>
            <a:lvl4pPr>
              <a:defRPr sz="1800">
                <a:solidFill>
                  <a:schemeClr val="bg1"/>
                </a:solidFill>
              </a:defRPr>
            </a:lvl4pPr>
            <a:lvl5pPr>
              <a:defRPr sz="1800">
                <a:solidFill>
                  <a:schemeClr val="bg1"/>
                </a:solidFill>
              </a:defRPr>
            </a:lvl5pPr>
          </a:lstStyle>
          <a:p>
            <a:pPr lvl="0"/>
            <a:r>
              <a:rPr lang="nl-NL" dirty="0"/>
              <a:t>Naam spreker</a:t>
            </a:r>
          </a:p>
        </p:txBody>
      </p:sp>
      <p:sp>
        <p:nvSpPr>
          <p:cNvPr id="16" name="Tijdelijke aanduiding voor afbeelding 15"/>
          <p:cNvSpPr>
            <a:spLocks noGrp="1"/>
          </p:cNvSpPr>
          <p:nvPr>
            <p:ph type="pic" sz="quarter" idx="11"/>
          </p:nvPr>
        </p:nvSpPr>
        <p:spPr>
          <a:xfrm>
            <a:off x="0" y="-1"/>
            <a:ext cx="12192000" cy="3427413"/>
          </a:xfrm>
          <a:prstGeom prst="rect">
            <a:avLst/>
          </a:prstGeom>
          <a:noFill/>
        </p:spPr>
        <p:txBody>
          <a:bodyPr wrap="square" lIns="648000" anchor="ctr" anchorCtr="0">
            <a:noAutofit/>
          </a:bodyPr>
          <a:lstStyle>
            <a:lvl1pPr>
              <a:buClr>
                <a:schemeClr val="bg2"/>
              </a:buClr>
              <a:defRPr>
                <a:solidFill>
                  <a:schemeClr val="bg1"/>
                </a:solidFill>
              </a:defRPr>
            </a:lvl1pPr>
          </a:lstStyle>
          <a:p>
            <a:r>
              <a:rPr lang="nl-NL"/>
              <a:t>Klik op het pictogram als u een afbeelding wilt toevoegen</a:t>
            </a:r>
            <a:endParaRPr lang="nl-NL" dirty="0"/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4CCE074-8145-4E30-A40B-36DAA17FDA83}" type="datetime4">
              <a:rPr lang="nl-NL" smtClean="0"/>
              <a:t>19 mei 2025</a:t>
            </a:fld>
            <a:endParaRPr lang="nl-NL" dirty="0"/>
          </a:p>
        </p:txBody>
      </p:sp>
      <p:sp>
        <p:nvSpPr>
          <p:cNvPr id="9" name="Tijdelijke aanduiding voor voettekst 8"/>
          <p:cNvSpPr>
            <a:spLocks noGrp="1"/>
          </p:cNvSpPr>
          <p:nvPr>
            <p:ph type="ftr" sz="quarter" idx="13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nl-NL"/>
              <a:t>IGJ, Domein Jeugd</a:t>
            </a:r>
            <a:endParaRPr lang="nl-NL" dirty="0"/>
          </a:p>
        </p:txBody>
      </p:sp>
      <p:sp>
        <p:nvSpPr>
          <p:cNvPr id="10" name="Tijdelijke aanduiding voor dianummer 9"/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  <p:sp>
        <p:nvSpPr>
          <p:cNvPr id="5" name="Tijdelijke aanduiding voor tekst 4">
            <a:extLst>
              <a:ext uri="{FF2B5EF4-FFF2-40B4-BE49-F238E27FC236}">
                <a16:creationId xmlns:a16="http://schemas.microsoft.com/office/drawing/2014/main" id="{A366340B-91E7-C043-AB11-2F57F33A4578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0" y="0"/>
            <a:ext cx="12193200" cy="1472400"/>
          </a:xfrm>
          <a:blipFill>
            <a:blip r:embed="rId2" cstate="print"/>
            <a:stretch>
              <a:fillRect/>
            </a:stretch>
          </a:blipFill>
        </p:spPr>
        <p:txBody>
          <a:bodyPr/>
          <a:lstStyle>
            <a:lvl1pPr marL="0" indent="0">
              <a:buNone/>
              <a:defRPr>
                <a:noFill/>
              </a:defRPr>
            </a:lvl1pPr>
            <a:lvl2pPr marL="313200" indent="0">
              <a:buNone/>
              <a:defRPr>
                <a:noFill/>
              </a:defRPr>
            </a:lvl2pPr>
            <a:lvl3pPr marL="630000" indent="0">
              <a:buNone/>
              <a:defRPr>
                <a:noFill/>
              </a:defRPr>
            </a:lvl3pPr>
            <a:lvl4pPr marL="943200" indent="0">
              <a:buNone/>
              <a:defRPr>
                <a:noFill/>
              </a:defRPr>
            </a:lvl4pPr>
            <a:lvl5pPr marL="1260000" indent="0">
              <a:buNone/>
              <a:defRPr>
                <a:noFill/>
              </a:defRPr>
            </a:lvl5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87152715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orient="horz" pos="1185">
          <p15:clr>
            <a:srgbClr val="FBAE40"/>
          </p15:clr>
        </p15:guide>
        <p15:guide id="2" orient="horz" pos="2656">
          <p15:clr>
            <a:srgbClr val="FBAE40"/>
          </p15:clr>
        </p15:guide>
        <p15:guide id="3" pos="4044">
          <p15:clr>
            <a:srgbClr val="FBAE40"/>
          </p15:clr>
        </p15:guide>
        <p15:guide id="4" pos="3636">
          <p15:clr>
            <a:srgbClr val="FBAE40"/>
          </p15:clr>
        </p15:guide>
        <p15:guide id="5" orient="horz" pos="3135">
          <p15:clr>
            <a:srgbClr val="FBAE40"/>
          </p15:clr>
        </p15:guide>
      </p15:sldGuideLst>
    </p:ext>
  </p:extLst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dia vertica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hthoek 12"/>
          <p:cNvSpPr/>
          <p:nvPr userDrawn="1"/>
        </p:nvSpPr>
        <p:spPr>
          <a:xfrm>
            <a:off x="6096000" y="0"/>
            <a:ext cx="60960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14" name="Afbeelding 1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3175" y="0"/>
            <a:ext cx="12198350" cy="1066800"/>
          </a:xfrm>
          <a:prstGeom prst="rect">
            <a:avLst/>
          </a:prstGeom>
        </p:spPr>
      </p:pic>
      <p:sp>
        <p:nvSpPr>
          <p:cNvPr id="18" name="Tijdelijke aanduiding voor datum 17"/>
          <p:cNvSpPr>
            <a:spLocks noGrp="1"/>
          </p:cNvSpPr>
          <p:nvPr>
            <p:ph type="dt" sz="half" idx="17"/>
          </p:nvPr>
        </p:nvSpPr>
        <p:spPr/>
        <p:txBody>
          <a:bodyPr/>
          <a:lstStyle/>
          <a:p>
            <a:fld id="{4F6CCF1E-7FC8-403E-B5E6-6FFF7AB11782}" type="datetime4">
              <a:rPr lang="nl-NL" smtClean="0"/>
              <a:t>19 mei 2025</a:t>
            </a:fld>
            <a:endParaRPr lang="nl-NL" dirty="0"/>
          </a:p>
        </p:txBody>
      </p:sp>
      <p:sp>
        <p:nvSpPr>
          <p:cNvPr id="19" name="Tijdelijke aanduiding voor voettekst 18"/>
          <p:cNvSpPr>
            <a:spLocks noGrp="1"/>
          </p:cNvSpPr>
          <p:nvPr>
            <p:ph type="ftr" sz="quarter" idx="18"/>
          </p:nvPr>
        </p:nvSpPr>
        <p:spPr/>
        <p:txBody>
          <a:bodyPr/>
          <a:lstStyle/>
          <a:p>
            <a:r>
              <a:rPr lang="nl-NL"/>
              <a:t>IGJ, Domein Jeugd</a:t>
            </a:r>
            <a:endParaRPr lang="nl-NL" dirty="0"/>
          </a:p>
        </p:txBody>
      </p:sp>
      <p:sp>
        <p:nvSpPr>
          <p:cNvPr id="20" name="Tijdelijke aanduiding voor dianummer 19"/>
          <p:cNvSpPr>
            <a:spLocks noGrp="1"/>
          </p:cNvSpPr>
          <p:nvPr>
            <p:ph type="sldNum" sz="quarter" idx="19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  <p:sp>
        <p:nvSpPr>
          <p:cNvPr id="24" name="Ondertitel 2"/>
          <p:cNvSpPr>
            <a:spLocks noGrp="1"/>
          </p:cNvSpPr>
          <p:nvPr>
            <p:ph type="subTitle" idx="1"/>
          </p:nvPr>
        </p:nvSpPr>
        <p:spPr>
          <a:xfrm>
            <a:off x="6556176" y="3427413"/>
            <a:ext cx="5004000" cy="2404640"/>
          </a:xfrm>
        </p:spPr>
        <p:txBody>
          <a:bodyPr lIns="104400" tIns="90000" rIns="90000" bIns="46800"/>
          <a:lstStyle>
            <a:lvl1pPr marL="0" indent="0" algn="l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 om het opmaakprofiel van de modelondertitel te bewerken</a:t>
            </a:r>
            <a:endParaRPr lang="nl-NL" dirty="0"/>
          </a:p>
        </p:txBody>
      </p:sp>
      <p:sp>
        <p:nvSpPr>
          <p:cNvPr id="25" name="Tijdelijke aanduiding voor tekst 16"/>
          <p:cNvSpPr>
            <a:spLocks noGrp="1"/>
          </p:cNvSpPr>
          <p:nvPr>
            <p:ph type="body" sz="quarter" idx="21" hasCustomPrompt="1"/>
          </p:nvPr>
        </p:nvSpPr>
        <p:spPr>
          <a:xfrm>
            <a:off x="6553200" y="5832053"/>
            <a:ext cx="5004000" cy="389360"/>
          </a:xfrm>
        </p:spPr>
        <p:txBody>
          <a:bodyPr lIns="118800" anchor="b" anchorCtr="0">
            <a:noAutofit/>
          </a:bodyPr>
          <a:lstStyle>
            <a:lvl1pPr marL="0" indent="0">
              <a:buNone/>
              <a:defRPr sz="1600">
                <a:solidFill>
                  <a:schemeClr val="bg1"/>
                </a:solidFill>
              </a:defRPr>
            </a:lvl1pPr>
            <a:lvl2pPr>
              <a:defRPr sz="1800">
                <a:solidFill>
                  <a:schemeClr val="bg1"/>
                </a:solidFill>
              </a:defRPr>
            </a:lvl2pPr>
            <a:lvl3pPr>
              <a:defRPr sz="1800">
                <a:solidFill>
                  <a:schemeClr val="bg1"/>
                </a:solidFill>
              </a:defRPr>
            </a:lvl3pPr>
            <a:lvl4pPr>
              <a:defRPr sz="1800">
                <a:solidFill>
                  <a:schemeClr val="bg1"/>
                </a:solidFill>
              </a:defRPr>
            </a:lvl4pPr>
            <a:lvl5pPr>
              <a:defRPr sz="1800">
                <a:solidFill>
                  <a:schemeClr val="bg1"/>
                </a:solidFill>
              </a:defRPr>
            </a:lvl5pPr>
          </a:lstStyle>
          <a:p>
            <a:pPr lvl="0"/>
            <a:r>
              <a:rPr lang="nl-NL" dirty="0"/>
              <a:t>Naam spreker</a:t>
            </a:r>
          </a:p>
        </p:txBody>
      </p:sp>
      <p:sp>
        <p:nvSpPr>
          <p:cNvPr id="21" name="Titel 1"/>
          <p:cNvSpPr>
            <a:spLocks noGrp="1"/>
          </p:cNvSpPr>
          <p:nvPr>
            <p:ph type="ctrTitle"/>
          </p:nvPr>
        </p:nvSpPr>
        <p:spPr>
          <a:xfrm>
            <a:off x="6554588" y="2024063"/>
            <a:ext cx="5004000" cy="1403350"/>
          </a:xfrm>
        </p:spPr>
        <p:txBody>
          <a:bodyPr tIns="90000" bIns="90000" anchor="b">
            <a:normAutofit/>
          </a:bodyPr>
          <a:lstStyle>
            <a:lvl1pPr algn="l">
              <a:defRPr sz="3600">
                <a:solidFill>
                  <a:schemeClr val="bg1"/>
                </a:solidFill>
              </a:defRPr>
            </a:lvl1pPr>
          </a:lstStyle>
          <a:p>
            <a:r>
              <a:rPr lang="nl-NL"/>
              <a:t>Klik om de stijl te bewerken</a:t>
            </a:r>
            <a:endParaRPr lang="nl-NL" dirty="0"/>
          </a:p>
        </p:txBody>
      </p:sp>
      <p:pic>
        <p:nvPicPr>
          <p:cNvPr id="11" name="Afbeelding 10">
            <a:extLst>
              <a:ext uri="{FF2B5EF4-FFF2-40B4-BE49-F238E27FC236}">
                <a16:creationId xmlns:a16="http://schemas.microsoft.com/office/drawing/2014/main" id="{6BFD59CC-203D-904B-9D18-8EBC919F401E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47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6822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dia afbeelding horizontaal (wit woordmerk)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34682" y="3427412"/>
            <a:ext cx="10923906" cy="1726479"/>
          </a:xfrm>
        </p:spPr>
        <p:txBody>
          <a:bodyPr lIns="57600" tIns="90000" bIns="90000" anchor="b">
            <a:normAutofit/>
          </a:bodyPr>
          <a:lstStyle>
            <a:lvl1pPr algn="l">
              <a:defRPr sz="3600" b="0">
                <a:solidFill>
                  <a:schemeClr val="tx1"/>
                </a:solidFill>
              </a:defRPr>
            </a:lvl1pPr>
          </a:lstStyle>
          <a:p>
            <a:r>
              <a:rPr lang="nl-NL"/>
              <a:t>Klik om de stijl te bewerken</a:t>
            </a:r>
            <a:endParaRPr lang="nl-NL" dirty="0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634682" y="5162400"/>
            <a:ext cx="10923906" cy="664319"/>
          </a:xfrm>
        </p:spPr>
        <p:txBody>
          <a:bodyPr lIns="72000" tIns="90000">
            <a:normAutofit/>
          </a:bodyPr>
          <a:lstStyle>
            <a:lvl1pPr marL="0" indent="0" algn="l">
              <a:buNone/>
              <a:defRPr sz="24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 om het opmaakprofiel van de modelondertitel te bewerken</a:t>
            </a:r>
            <a:endParaRPr lang="nl-NL" dirty="0"/>
          </a:p>
        </p:txBody>
      </p:sp>
      <p:sp>
        <p:nvSpPr>
          <p:cNvPr id="17" name="Tijdelijke aanduiding voor tekst 16"/>
          <p:cNvSpPr>
            <a:spLocks noGrp="1"/>
          </p:cNvSpPr>
          <p:nvPr>
            <p:ph type="body" sz="quarter" idx="10" hasCustomPrompt="1"/>
          </p:nvPr>
        </p:nvSpPr>
        <p:spPr>
          <a:xfrm>
            <a:off x="633412" y="5829386"/>
            <a:ext cx="5138738" cy="389360"/>
          </a:xfrm>
        </p:spPr>
        <p:txBody>
          <a:bodyPr lIns="86400" anchor="b" anchorCtr="0">
            <a:no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>
              <a:defRPr sz="1800">
                <a:solidFill>
                  <a:schemeClr val="bg1"/>
                </a:solidFill>
              </a:defRPr>
            </a:lvl2pPr>
            <a:lvl3pPr>
              <a:defRPr sz="1800">
                <a:solidFill>
                  <a:schemeClr val="bg1"/>
                </a:solidFill>
              </a:defRPr>
            </a:lvl3pPr>
            <a:lvl4pPr>
              <a:defRPr sz="1800">
                <a:solidFill>
                  <a:schemeClr val="bg1"/>
                </a:solidFill>
              </a:defRPr>
            </a:lvl4pPr>
            <a:lvl5pPr>
              <a:defRPr sz="1800">
                <a:solidFill>
                  <a:schemeClr val="bg1"/>
                </a:solidFill>
              </a:defRPr>
            </a:lvl5pPr>
          </a:lstStyle>
          <a:p>
            <a:pPr lvl="0"/>
            <a:r>
              <a:rPr lang="nl-NL" dirty="0"/>
              <a:t>Naam spreker</a:t>
            </a:r>
          </a:p>
        </p:txBody>
      </p:sp>
      <p:sp>
        <p:nvSpPr>
          <p:cNvPr id="16" name="Tijdelijke aanduiding voor afbeelding 15"/>
          <p:cNvSpPr>
            <a:spLocks noGrp="1"/>
          </p:cNvSpPr>
          <p:nvPr>
            <p:ph type="pic" sz="quarter" idx="11"/>
          </p:nvPr>
        </p:nvSpPr>
        <p:spPr>
          <a:xfrm>
            <a:off x="0" y="-1"/>
            <a:ext cx="12192000" cy="3427413"/>
          </a:xfrm>
          <a:prstGeom prst="rect">
            <a:avLst/>
          </a:prstGeom>
          <a:noFill/>
        </p:spPr>
        <p:txBody>
          <a:bodyPr wrap="square" lIns="648000" anchor="ctr" anchorCtr="0">
            <a:noAutofit/>
          </a:bodyPr>
          <a:lstStyle>
            <a:lvl1pPr>
              <a:buClr>
                <a:schemeClr val="bg2"/>
              </a:buClr>
              <a:defRPr>
                <a:solidFill>
                  <a:schemeClr val="bg1"/>
                </a:solidFill>
              </a:defRPr>
            </a:lvl1pPr>
          </a:lstStyle>
          <a:p>
            <a:r>
              <a:rPr lang="nl-NL"/>
              <a:t>Klik op het pictogram als u een afbeelding wilt toevoegen</a:t>
            </a:r>
            <a:endParaRPr lang="nl-NL" dirty="0"/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0084B0EA-1879-47AC-80AF-403236DE5965}" type="datetime4">
              <a:rPr lang="nl-NL" smtClean="0"/>
              <a:t>19 mei 2025</a:t>
            </a:fld>
            <a:endParaRPr lang="nl-NL" dirty="0"/>
          </a:p>
        </p:txBody>
      </p:sp>
      <p:sp>
        <p:nvSpPr>
          <p:cNvPr id="9" name="Tijdelijke aanduiding voor voettekst 8"/>
          <p:cNvSpPr>
            <a:spLocks noGrp="1"/>
          </p:cNvSpPr>
          <p:nvPr>
            <p:ph type="ftr" sz="quarter" idx="13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nl-NL"/>
              <a:t>IGJ, Domein Jeugd</a:t>
            </a:r>
            <a:endParaRPr lang="nl-NL" dirty="0"/>
          </a:p>
        </p:txBody>
      </p:sp>
      <p:sp>
        <p:nvSpPr>
          <p:cNvPr id="10" name="Tijdelijke aanduiding voor dianummer 9"/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  <p:sp>
        <p:nvSpPr>
          <p:cNvPr id="5" name="Tijdelijke aanduiding voor tekst 4">
            <a:extLst>
              <a:ext uri="{FF2B5EF4-FFF2-40B4-BE49-F238E27FC236}">
                <a16:creationId xmlns:a16="http://schemas.microsoft.com/office/drawing/2014/main" id="{A366340B-91E7-C043-AB11-2F57F33A4578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0" y="0"/>
            <a:ext cx="12193200" cy="1472400"/>
          </a:xfrm>
          <a:blipFill>
            <a:blip r:embed="rId2" cstate="print"/>
            <a:stretch>
              <a:fillRect/>
            </a:stretch>
          </a:blipFill>
        </p:spPr>
        <p:txBody>
          <a:bodyPr/>
          <a:lstStyle>
            <a:lvl1pPr marL="0" indent="0">
              <a:buNone/>
              <a:defRPr>
                <a:noFill/>
              </a:defRPr>
            </a:lvl1pPr>
            <a:lvl2pPr marL="313200" indent="0">
              <a:buNone/>
              <a:defRPr>
                <a:noFill/>
              </a:defRPr>
            </a:lvl2pPr>
            <a:lvl3pPr marL="630000" indent="0">
              <a:buNone/>
              <a:defRPr>
                <a:noFill/>
              </a:defRPr>
            </a:lvl3pPr>
            <a:lvl4pPr marL="943200" indent="0">
              <a:buNone/>
              <a:defRPr>
                <a:noFill/>
              </a:defRPr>
            </a:lvl4pPr>
            <a:lvl5pPr marL="1260000" indent="0">
              <a:buNone/>
              <a:defRPr>
                <a:noFill/>
              </a:defRPr>
            </a:lvl5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01100383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orient="horz" pos="1185">
          <p15:clr>
            <a:srgbClr val="FBAE40"/>
          </p15:clr>
        </p15:guide>
        <p15:guide id="2" orient="horz" pos="2656">
          <p15:clr>
            <a:srgbClr val="FBAE40"/>
          </p15:clr>
        </p15:guide>
        <p15:guide id="3" pos="4044">
          <p15:clr>
            <a:srgbClr val="FBAE40"/>
          </p15:clr>
        </p15:guide>
        <p15:guide id="4" pos="3636">
          <p15:clr>
            <a:srgbClr val="FBAE40"/>
          </p15:clr>
        </p15:guide>
        <p15:guide id="5" orient="horz" pos="3135" userDrawn="1">
          <p15:clr>
            <a:srgbClr val="FBAE40"/>
          </p15:clr>
        </p15:guide>
      </p15:sldGuideLst>
    </p:ext>
  </p:extLst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dia horizonta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hthoek 5"/>
          <p:cNvSpPr/>
          <p:nvPr userDrawn="1"/>
        </p:nvSpPr>
        <p:spPr>
          <a:xfrm>
            <a:off x="0" y="-1"/>
            <a:ext cx="12192000" cy="3427413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35000" y="1879600"/>
            <a:ext cx="10923588" cy="1547813"/>
          </a:xfrm>
        </p:spPr>
        <p:txBody>
          <a:bodyPr anchor="ctr" anchorCtr="0">
            <a:normAutofit/>
          </a:bodyPr>
          <a:lstStyle>
            <a:lvl1pPr>
              <a:defRPr sz="4800">
                <a:solidFill>
                  <a:schemeClr val="bg1"/>
                </a:solidFill>
              </a:defRPr>
            </a:lvl1pPr>
          </a:lstStyle>
          <a:p>
            <a:r>
              <a:rPr lang="nl-NL"/>
              <a:t>Klik om de stijl te bewerken</a:t>
            </a:r>
            <a:endParaRPr lang="nl-NL" dirty="0"/>
          </a:p>
        </p:txBody>
      </p:sp>
      <p:pic>
        <p:nvPicPr>
          <p:cNvPr id="7" name="Afbeelding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3175" y="0"/>
            <a:ext cx="12198350" cy="1066800"/>
          </a:xfrm>
          <a:prstGeom prst="rect">
            <a:avLst/>
          </a:prstGeom>
        </p:spPr>
      </p:pic>
      <p:sp>
        <p:nvSpPr>
          <p:cNvPr id="15" name="Tijdelijke aanduiding voor datum 14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707A420A-CD61-42A4-A9EA-CB450ABE1554}" type="datetime4">
              <a:rPr lang="nl-NL" smtClean="0"/>
              <a:t>19 mei 2025</a:t>
            </a:fld>
            <a:endParaRPr lang="nl-NL" dirty="0"/>
          </a:p>
        </p:txBody>
      </p:sp>
      <p:sp>
        <p:nvSpPr>
          <p:cNvPr id="16" name="Tijdelijke aanduiding voor voettekst 15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nl-NL"/>
              <a:t>IGJ, Domein Jeugd</a:t>
            </a:r>
            <a:endParaRPr lang="nl-NL" dirty="0"/>
          </a:p>
        </p:txBody>
      </p:sp>
      <p:sp>
        <p:nvSpPr>
          <p:cNvPr id="17" name="Tijdelijke aanduiding voor dianummer 16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  <p:sp>
        <p:nvSpPr>
          <p:cNvPr id="9" name="Ondertitel 2"/>
          <p:cNvSpPr>
            <a:spLocks noGrp="1"/>
          </p:cNvSpPr>
          <p:nvPr>
            <p:ph type="subTitle" idx="1"/>
          </p:nvPr>
        </p:nvSpPr>
        <p:spPr>
          <a:xfrm>
            <a:off x="635000" y="3749487"/>
            <a:ext cx="10925176" cy="2077232"/>
          </a:xfrm>
        </p:spPr>
        <p:txBody>
          <a:bodyPr lIns="104400" tIns="90000" rIns="90000" bIns="46800"/>
          <a:lstStyle>
            <a:lvl1pPr marL="0" indent="0" algn="l">
              <a:buNone/>
              <a:defRPr sz="24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 om het opmaakprofiel van de modelondertitel te bewerken</a:t>
            </a:r>
            <a:endParaRPr lang="nl-NL" dirty="0"/>
          </a:p>
        </p:txBody>
      </p:sp>
      <p:sp>
        <p:nvSpPr>
          <p:cNvPr id="10" name="Tijdelijke aanduiding voor tekst 16"/>
          <p:cNvSpPr>
            <a:spLocks noGrp="1"/>
          </p:cNvSpPr>
          <p:nvPr>
            <p:ph type="body" sz="quarter" idx="10" hasCustomPrompt="1"/>
          </p:nvPr>
        </p:nvSpPr>
        <p:spPr>
          <a:xfrm>
            <a:off x="633412" y="5829386"/>
            <a:ext cx="5005388" cy="389360"/>
          </a:xfrm>
        </p:spPr>
        <p:txBody>
          <a:bodyPr lIns="86400" anchor="b" anchorCtr="0">
            <a:no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>
              <a:defRPr sz="1800">
                <a:solidFill>
                  <a:schemeClr val="bg1"/>
                </a:solidFill>
              </a:defRPr>
            </a:lvl2pPr>
            <a:lvl3pPr>
              <a:defRPr sz="1800">
                <a:solidFill>
                  <a:schemeClr val="bg1"/>
                </a:solidFill>
              </a:defRPr>
            </a:lvl3pPr>
            <a:lvl4pPr>
              <a:defRPr sz="1800">
                <a:solidFill>
                  <a:schemeClr val="bg1"/>
                </a:solidFill>
              </a:defRPr>
            </a:lvl4pPr>
            <a:lvl5pPr>
              <a:defRPr sz="1800">
                <a:solidFill>
                  <a:schemeClr val="bg1"/>
                </a:solidFill>
              </a:defRPr>
            </a:lvl5pPr>
          </a:lstStyle>
          <a:p>
            <a:pPr lvl="0"/>
            <a:r>
              <a:rPr lang="nl-NL" dirty="0"/>
              <a:t>Naam spreker</a:t>
            </a:r>
          </a:p>
        </p:txBody>
      </p:sp>
      <p:pic>
        <p:nvPicPr>
          <p:cNvPr id="12" name="Afbeelding 11">
            <a:extLst>
              <a:ext uri="{FF2B5EF4-FFF2-40B4-BE49-F238E27FC236}">
                <a16:creationId xmlns:a16="http://schemas.microsoft.com/office/drawing/2014/main" id="{2382FCC1-F0DB-9245-AB32-8B0256676319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47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9711708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oudsopgav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hoek 6"/>
          <p:cNvSpPr/>
          <p:nvPr userDrawn="1"/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0" name="Titel 1"/>
          <p:cNvSpPr>
            <a:spLocks noGrp="1"/>
          </p:cNvSpPr>
          <p:nvPr>
            <p:ph type="title"/>
          </p:nvPr>
        </p:nvSpPr>
        <p:spPr>
          <a:xfrm>
            <a:off x="634999" y="2636838"/>
            <a:ext cx="5003801" cy="1584325"/>
          </a:xfrm>
        </p:spPr>
        <p:txBody>
          <a:bodyPr anchor="ctr" anchorCtr="0">
            <a:normAutofit/>
          </a:bodyPr>
          <a:lstStyle>
            <a:lvl1pPr algn="r">
              <a:defRPr sz="3600">
                <a:solidFill>
                  <a:schemeClr val="bg1"/>
                </a:solidFill>
              </a:defRPr>
            </a:lvl1pPr>
          </a:lstStyle>
          <a:p>
            <a:r>
              <a:rPr lang="nl-NL"/>
              <a:t>Klik om de stijl te bewerken</a:t>
            </a:r>
            <a:endParaRPr lang="nl-NL" dirty="0"/>
          </a:p>
        </p:txBody>
      </p:sp>
      <p:sp>
        <p:nvSpPr>
          <p:cNvPr id="13" name="Tijdelijke aanduiding voor tekst 4"/>
          <p:cNvSpPr>
            <a:spLocks noGrp="1"/>
          </p:cNvSpPr>
          <p:nvPr>
            <p:ph type="body" sz="quarter" idx="15"/>
          </p:nvPr>
        </p:nvSpPr>
        <p:spPr>
          <a:xfrm>
            <a:off x="7791732" y="916926"/>
            <a:ext cx="3766856" cy="817562"/>
          </a:xfrm>
        </p:spPr>
        <p:txBody>
          <a:bodyPr anchor="b" anchorCtr="0">
            <a:normAutofit/>
          </a:bodyPr>
          <a:lstStyle>
            <a:lvl1pPr marL="0" indent="0">
              <a:buNone/>
              <a:defRPr sz="1800"/>
            </a:lvl1pPr>
            <a:lvl2pPr marL="313200" indent="0">
              <a:buNone/>
              <a:defRPr/>
            </a:lvl2pPr>
            <a:lvl3pPr marL="630000" indent="0">
              <a:buNone/>
              <a:defRPr/>
            </a:lvl3pPr>
            <a:lvl4pPr marL="943200" indent="0">
              <a:buNone/>
              <a:defRPr/>
            </a:lvl4pPr>
            <a:lvl5pPr marL="1260000" indent="0">
              <a:buNone/>
              <a:defRPr/>
            </a:lvl5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14" name="Tijdelijke aanduiding voor tekst 4"/>
          <p:cNvSpPr>
            <a:spLocks noGrp="1"/>
          </p:cNvSpPr>
          <p:nvPr>
            <p:ph type="body" sz="quarter" idx="16"/>
          </p:nvPr>
        </p:nvSpPr>
        <p:spPr>
          <a:xfrm>
            <a:off x="7791732" y="2061911"/>
            <a:ext cx="3766856" cy="817562"/>
          </a:xfrm>
        </p:spPr>
        <p:txBody>
          <a:bodyPr anchor="b" anchorCtr="0">
            <a:normAutofit/>
          </a:bodyPr>
          <a:lstStyle>
            <a:lvl1pPr marL="0" indent="0">
              <a:buNone/>
              <a:defRPr sz="1800"/>
            </a:lvl1pPr>
            <a:lvl2pPr marL="313200" indent="0">
              <a:buNone/>
              <a:defRPr/>
            </a:lvl2pPr>
            <a:lvl3pPr marL="630000" indent="0">
              <a:buNone/>
              <a:defRPr/>
            </a:lvl3pPr>
            <a:lvl4pPr marL="943200" indent="0">
              <a:buNone/>
              <a:defRPr/>
            </a:lvl4pPr>
            <a:lvl5pPr marL="1260000" indent="0">
              <a:buNone/>
              <a:defRPr/>
            </a:lvl5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15" name="Tijdelijke aanduiding voor tekst 4"/>
          <p:cNvSpPr>
            <a:spLocks noGrp="1"/>
          </p:cNvSpPr>
          <p:nvPr>
            <p:ph type="body" sz="quarter" idx="17"/>
          </p:nvPr>
        </p:nvSpPr>
        <p:spPr>
          <a:xfrm>
            <a:off x="7791732" y="3211200"/>
            <a:ext cx="3766856" cy="817562"/>
          </a:xfrm>
        </p:spPr>
        <p:txBody>
          <a:bodyPr anchor="b" anchorCtr="0">
            <a:normAutofit/>
          </a:bodyPr>
          <a:lstStyle>
            <a:lvl1pPr marL="0" indent="0">
              <a:buNone/>
              <a:defRPr sz="1800"/>
            </a:lvl1pPr>
            <a:lvl2pPr marL="313200" indent="0">
              <a:buNone/>
              <a:defRPr/>
            </a:lvl2pPr>
            <a:lvl3pPr marL="630000" indent="0">
              <a:buNone/>
              <a:defRPr/>
            </a:lvl3pPr>
            <a:lvl4pPr marL="943200" indent="0">
              <a:buNone/>
              <a:defRPr/>
            </a:lvl4pPr>
            <a:lvl5pPr marL="1260000" indent="0">
              <a:buNone/>
              <a:defRPr/>
            </a:lvl5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16" name="Tijdelijke aanduiding voor tekst 4"/>
          <p:cNvSpPr>
            <a:spLocks noGrp="1"/>
          </p:cNvSpPr>
          <p:nvPr>
            <p:ph type="body" sz="quarter" idx="18"/>
          </p:nvPr>
        </p:nvSpPr>
        <p:spPr>
          <a:xfrm>
            <a:off x="7791732" y="4352400"/>
            <a:ext cx="3766856" cy="817562"/>
          </a:xfrm>
        </p:spPr>
        <p:txBody>
          <a:bodyPr anchor="b" anchorCtr="0">
            <a:normAutofit/>
          </a:bodyPr>
          <a:lstStyle>
            <a:lvl1pPr marL="0" indent="0">
              <a:buNone/>
              <a:defRPr sz="1800"/>
            </a:lvl1pPr>
            <a:lvl2pPr marL="313200" indent="0">
              <a:buNone/>
              <a:defRPr/>
            </a:lvl2pPr>
            <a:lvl3pPr marL="630000" indent="0">
              <a:buNone/>
              <a:defRPr/>
            </a:lvl3pPr>
            <a:lvl4pPr marL="943200" indent="0">
              <a:buNone/>
              <a:defRPr/>
            </a:lvl4pPr>
            <a:lvl5pPr marL="1260000" indent="0">
              <a:buNone/>
              <a:defRPr/>
            </a:lvl5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17" name="Tijdelijke aanduiding voor tekst 4"/>
          <p:cNvSpPr>
            <a:spLocks noGrp="1"/>
          </p:cNvSpPr>
          <p:nvPr>
            <p:ph type="body" sz="quarter" idx="19"/>
          </p:nvPr>
        </p:nvSpPr>
        <p:spPr>
          <a:xfrm>
            <a:off x="7791732" y="5497200"/>
            <a:ext cx="3766856" cy="817562"/>
          </a:xfrm>
        </p:spPr>
        <p:txBody>
          <a:bodyPr anchor="b" anchorCtr="0">
            <a:normAutofit/>
          </a:bodyPr>
          <a:lstStyle>
            <a:lvl1pPr marL="0" indent="0">
              <a:buNone/>
              <a:defRPr sz="1800"/>
            </a:lvl1pPr>
            <a:lvl2pPr marL="313200" indent="0">
              <a:buNone/>
              <a:defRPr/>
            </a:lvl2pPr>
            <a:lvl3pPr marL="630000" indent="0">
              <a:buNone/>
              <a:defRPr/>
            </a:lvl3pPr>
            <a:lvl4pPr marL="943200" indent="0">
              <a:buNone/>
              <a:defRPr/>
            </a:lvl4pPr>
            <a:lvl5pPr marL="1260000" indent="0">
              <a:buNone/>
              <a:defRPr/>
            </a:lvl5pPr>
          </a:lstStyle>
          <a:p>
            <a:pPr lvl="0"/>
            <a:r>
              <a:rPr lang="nl-NL"/>
              <a:t>Klik om de modelstijlen te bewerken</a:t>
            </a:r>
          </a:p>
        </p:txBody>
      </p:sp>
      <p:pic>
        <p:nvPicPr>
          <p:cNvPr id="19" name="Afbeelding 1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3175" y="0"/>
            <a:ext cx="12198350" cy="1066800"/>
          </a:xfrm>
          <a:prstGeom prst="rect">
            <a:avLst/>
          </a:prstGeom>
        </p:spPr>
      </p:pic>
      <p:sp>
        <p:nvSpPr>
          <p:cNvPr id="5" name="Tijdelijke aanduiding voor datum 4"/>
          <p:cNvSpPr>
            <a:spLocks noGrp="1"/>
          </p:cNvSpPr>
          <p:nvPr>
            <p:ph type="dt" sz="half" idx="20"/>
          </p:nvPr>
        </p:nvSpPr>
        <p:spPr/>
        <p:txBody>
          <a:bodyPr/>
          <a:lstStyle/>
          <a:p>
            <a:fld id="{C1681436-B206-4ACA-9FE7-E1E4C3F17E17}" type="datetime4">
              <a:rPr lang="nl-NL" smtClean="0"/>
              <a:t>19 mei 2025</a:t>
            </a:fld>
            <a:endParaRPr lang="nl-NL" dirty="0"/>
          </a:p>
        </p:txBody>
      </p:sp>
      <p:sp>
        <p:nvSpPr>
          <p:cNvPr id="9" name="Tijdelijke aanduiding voor voettekst 8"/>
          <p:cNvSpPr>
            <a:spLocks noGrp="1"/>
          </p:cNvSpPr>
          <p:nvPr>
            <p:ph type="ftr" sz="quarter" idx="21"/>
          </p:nvPr>
        </p:nvSpPr>
        <p:spPr/>
        <p:txBody>
          <a:bodyPr/>
          <a:lstStyle/>
          <a:p>
            <a:r>
              <a:rPr lang="nl-NL"/>
              <a:t>IGJ, Domein Jeugd</a:t>
            </a:r>
            <a:endParaRPr lang="nl-NL" dirty="0"/>
          </a:p>
        </p:txBody>
      </p:sp>
      <p:sp>
        <p:nvSpPr>
          <p:cNvPr id="18" name="Tijdelijke aanduiding voor dianummer 17"/>
          <p:cNvSpPr>
            <a:spLocks noGrp="1"/>
          </p:cNvSpPr>
          <p:nvPr>
            <p:ph type="sldNum" sz="quarter" idx="22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  <p:sp>
        <p:nvSpPr>
          <p:cNvPr id="22" name="Tijdelijke aanduiding voor tekst 2"/>
          <p:cNvSpPr>
            <a:spLocks noGrp="1"/>
          </p:cNvSpPr>
          <p:nvPr>
            <p:ph type="body" sz="quarter" idx="10" hasCustomPrompt="1"/>
          </p:nvPr>
        </p:nvSpPr>
        <p:spPr>
          <a:xfrm>
            <a:off x="6418727" y="998445"/>
            <a:ext cx="1373005" cy="817563"/>
          </a:xfrm>
        </p:spPr>
        <p:txBody>
          <a:bodyPr bIns="46800" anchor="b" anchorCtr="0">
            <a:normAutofit/>
          </a:bodyPr>
          <a:lstStyle>
            <a:lvl1pPr marL="0" indent="0" algn="r">
              <a:buNone/>
              <a:defRPr sz="4800">
                <a:solidFill>
                  <a:schemeClr val="tx2"/>
                </a:solidFill>
              </a:defRPr>
            </a:lvl1pPr>
          </a:lstStyle>
          <a:p>
            <a:pPr lvl="0"/>
            <a:r>
              <a:rPr lang="nl-NL" dirty="0"/>
              <a:t>#</a:t>
            </a:r>
          </a:p>
        </p:txBody>
      </p:sp>
      <p:sp>
        <p:nvSpPr>
          <p:cNvPr id="23" name="Tijdelijke aanduiding voor tekst 2"/>
          <p:cNvSpPr>
            <a:spLocks noGrp="1"/>
          </p:cNvSpPr>
          <p:nvPr>
            <p:ph type="body" sz="quarter" idx="11" hasCustomPrompt="1"/>
          </p:nvPr>
        </p:nvSpPr>
        <p:spPr>
          <a:xfrm>
            <a:off x="6418727" y="2143674"/>
            <a:ext cx="1373005" cy="817563"/>
          </a:xfrm>
        </p:spPr>
        <p:txBody>
          <a:bodyPr bIns="46800" anchor="b" anchorCtr="0">
            <a:normAutofit/>
          </a:bodyPr>
          <a:lstStyle>
            <a:lvl1pPr marL="0" indent="0" algn="r">
              <a:buNone/>
              <a:defRPr sz="4800">
                <a:solidFill>
                  <a:schemeClr val="tx2"/>
                </a:solidFill>
              </a:defRPr>
            </a:lvl1pPr>
          </a:lstStyle>
          <a:p>
            <a:pPr lvl="0"/>
            <a:r>
              <a:rPr lang="nl-NL" dirty="0"/>
              <a:t>#</a:t>
            </a:r>
          </a:p>
        </p:txBody>
      </p:sp>
      <p:sp>
        <p:nvSpPr>
          <p:cNvPr id="24" name="Tijdelijke aanduiding voor tekst 2"/>
          <p:cNvSpPr>
            <a:spLocks noGrp="1"/>
          </p:cNvSpPr>
          <p:nvPr>
            <p:ph type="body" sz="quarter" idx="12" hasCustomPrompt="1"/>
          </p:nvPr>
        </p:nvSpPr>
        <p:spPr>
          <a:xfrm>
            <a:off x="6418727" y="3288903"/>
            <a:ext cx="1373005" cy="817563"/>
          </a:xfrm>
        </p:spPr>
        <p:txBody>
          <a:bodyPr bIns="46800" anchor="b" anchorCtr="0">
            <a:normAutofit/>
          </a:bodyPr>
          <a:lstStyle>
            <a:lvl1pPr marL="0" indent="0" algn="r">
              <a:buNone/>
              <a:defRPr sz="4800">
                <a:solidFill>
                  <a:schemeClr val="tx2"/>
                </a:solidFill>
              </a:defRPr>
            </a:lvl1pPr>
          </a:lstStyle>
          <a:p>
            <a:pPr lvl="0"/>
            <a:r>
              <a:rPr lang="nl-NL" dirty="0"/>
              <a:t>#</a:t>
            </a:r>
          </a:p>
        </p:txBody>
      </p:sp>
      <p:sp>
        <p:nvSpPr>
          <p:cNvPr id="25" name="Tijdelijke aanduiding voor tekst 2"/>
          <p:cNvSpPr>
            <a:spLocks noGrp="1"/>
          </p:cNvSpPr>
          <p:nvPr>
            <p:ph type="body" sz="quarter" idx="13" hasCustomPrompt="1"/>
          </p:nvPr>
        </p:nvSpPr>
        <p:spPr>
          <a:xfrm>
            <a:off x="6418727" y="4434132"/>
            <a:ext cx="1373005" cy="817563"/>
          </a:xfrm>
        </p:spPr>
        <p:txBody>
          <a:bodyPr bIns="46800" anchor="b" anchorCtr="0">
            <a:normAutofit/>
          </a:bodyPr>
          <a:lstStyle>
            <a:lvl1pPr marL="0" indent="0" algn="r">
              <a:buNone/>
              <a:defRPr sz="4800">
                <a:solidFill>
                  <a:schemeClr val="tx2"/>
                </a:solidFill>
              </a:defRPr>
            </a:lvl1pPr>
          </a:lstStyle>
          <a:p>
            <a:pPr lvl="0"/>
            <a:r>
              <a:rPr lang="nl-NL" dirty="0"/>
              <a:t>#</a:t>
            </a:r>
          </a:p>
        </p:txBody>
      </p:sp>
      <p:sp>
        <p:nvSpPr>
          <p:cNvPr id="26" name="Tijdelijke aanduiding voor tekst 2"/>
          <p:cNvSpPr>
            <a:spLocks noGrp="1"/>
          </p:cNvSpPr>
          <p:nvPr>
            <p:ph type="body" sz="quarter" idx="14" hasCustomPrompt="1"/>
          </p:nvPr>
        </p:nvSpPr>
        <p:spPr>
          <a:xfrm>
            <a:off x="6418727" y="5579361"/>
            <a:ext cx="1373005" cy="817563"/>
          </a:xfrm>
        </p:spPr>
        <p:txBody>
          <a:bodyPr bIns="46800" anchor="b" anchorCtr="0">
            <a:normAutofit/>
          </a:bodyPr>
          <a:lstStyle>
            <a:lvl1pPr marL="0" indent="0" algn="r">
              <a:buNone/>
              <a:defRPr sz="4800">
                <a:solidFill>
                  <a:schemeClr val="tx2"/>
                </a:solidFill>
              </a:defRPr>
            </a:lvl1pPr>
          </a:lstStyle>
          <a:p>
            <a:pPr lvl="0"/>
            <a:r>
              <a:rPr lang="nl-NL" dirty="0"/>
              <a:t>#</a:t>
            </a:r>
          </a:p>
        </p:txBody>
      </p:sp>
    </p:spTree>
    <p:extLst>
      <p:ext uri="{BB962C8B-B14F-4D97-AF65-F5344CB8AC3E}">
        <p14:creationId xmlns:p14="http://schemas.microsoft.com/office/powerpoint/2010/main" val="1297841104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oudsopgave met afbeeld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hthoek 4"/>
          <p:cNvSpPr/>
          <p:nvPr userDrawn="1"/>
        </p:nvSpPr>
        <p:spPr>
          <a:xfrm>
            <a:off x="6096000" y="0"/>
            <a:ext cx="60960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1" name="Tijdelijke aanduiding voor tekst 11"/>
          <p:cNvSpPr>
            <a:spLocks noGrp="1"/>
          </p:cNvSpPr>
          <p:nvPr>
            <p:ph type="body" sz="quarter" idx="13"/>
          </p:nvPr>
        </p:nvSpPr>
        <p:spPr>
          <a:xfrm>
            <a:off x="6553200" y="2289600"/>
            <a:ext cx="5004000" cy="3931813"/>
          </a:xfrm>
        </p:spPr>
        <p:txBody>
          <a:bodyPr/>
          <a:lstStyle>
            <a:lvl1pPr marL="457200" indent="-457200">
              <a:buClr>
                <a:schemeClr val="bg1"/>
              </a:buClr>
              <a:buFont typeface="+mj-lt"/>
              <a:buAutoNum type="arabicPeriod"/>
              <a:defRPr>
                <a:solidFill>
                  <a:schemeClr val="bg1"/>
                </a:solidFill>
              </a:defRPr>
            </a:lvl1pPr>
            <a:lvl2pPr marL="684000" indent="-216000">
              <a:buClr>
                <a:schemeClr val="bg1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>
                <a:solidFill>
                  <a:schemeClr val="bg1"/>
                </a:solidFill>
              </a:defRPr>
            </a:lvl4pPr>
            <a:lvl5pPr>
              <a:buClrTx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NL" dirty="0"/>
          </a:p>
        </p:txBody>
      </p:sp>
      <p:pic>
        <p:nvPicPr>
          <p:cNvPr id="13" name="Afbeelding 1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3175" y="0"/>
            <a:ext cx="12198350" cy="1066800"/>
          </a:xfrm>
          <a:prstGeom prst="rect">
            <a:avLst/>
          </a:prstGeom>
        </p:spPr>
      </p:pic>
      <p:sp>
        <p:nvSpPr>
          <p:cNvPr id="6" name="Titel 5"/>
          <p:cNvSpPr>
            <a:spLocks noGrp="1"/>
          </p:cNvSpPr>
          <p:nvPr>
            <p:ph type="title"/>
          </p:nvPr>
        </p:nvSpPr>
        <p:spPr>
          <a:xfrm>
            <a:off x="6553200" y="1051200"/>
            <a:ext cx="5004000" cy="948047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nl-NL"/>
              <a:t>Klik om de stijl te bewerken</a:t>
            </a:r>
            <a:endParaRPr lang="nl-NL" dirty="0"/>
          </a:p>
        </p:txBody>
      </p:sp>
      <p:sp>
        <p:nvSpPr>
          <p:cNvPr id="12" name="Tijdelijke aanduiding voor afbeelding 11">
            <a:extLst>
              <a:ext uri="{FF2B5EF4-FFF2-40B4-BE49-F238E27FC236}">
                <a16:creationId xmlns:a16="http://schemas.microsoft.com/office/drawing/2014/main" id="{65CDA938-34ED-EC47-B19D-D582D052909F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6098242" cy="6858000"/>
          </a:xfrm>
          <a:custGeom>
            <a:avLst/>
            <a:gdLst>
              <a:gd name="connsiteX0" fmla="*/ 0 w 6098242"/>
              <a:gd name="connsiteY0" fmla="*/ 0 h 6858000"/>
              <a:gd name="connsiteX1" fmla="*/ 5860200 w 6098242"/>
              <a:gd name="connsiteY1" fmla="*/ 0 h 6858000"/>
              <a:gd name="connsiteX2" fmla="*/ 5860200 w 6098242"/>
              <a:gd name="connsiteY2" fmla="*/ 712800 h 6858000"/>
              <a:gd name="connsiteX3" fmla="*/ 6098242 w 6098242"/>
              <a:gd name="connsiteY3" fmla="*/ 712800 h 6858000"/>
              <a:gd name="connsiteX4" fmla="*/ 6098242 w 6098242"/>
              <a:gd name="connsiteY4" fmla="*/ 6858000 h 6858000"/>
              <a:gd name="connsiteX5" fmla="*/ 0 w 6098242"/>
              <a:gd name="connsiteY5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098242" h="6858000">
                <a:moveTo>
                  <a:pt x="0" y="0"/>
                </a:moveTo>
                <a:lnTo>
                  <a:pt x="5860200" y="0"/>
                </a:lnTo>
                <a:lnTo>
                  <a:pt x="5860200" y="712800"/>
                </a:lnTo>
                <a:lnTo>
                  <a:pt x="6098242" y="712800"/>
                </a:lnTo>
                <a:lnTo>
                  <a:pt x="6098242" y="6858000"/>
                </a:lnTo>
                <a:lnTo>
                  <a:pt x="0" y="6858000"/>
                </a:lnTo>
                <a:close/>
              </a:path>
            </a:pathLst>
          </a:custGeom>
          <a:noFill/>
        </p:spPr>
        <p:txBody>
          <a:bodyPr wrap="square" lIns="612000" anchor="ctr" anchorCtr="0">
            <a:noAutofit/>
          </a:bodyPr>
          <a:lstStyle>
            <a:lvl1pPr algn="l">
              <a:defRPr>
                <a:solidFill>
                  <a:schemeClr val="tx1"/>
                </a:solidFill>
              </a:defRPr>
            </a:lvl1pPr>
          </a:lstStyle>
          <a:p>
            <a:r>
              <a:rPr lang="nl-NL"/>
              <a:t>Klik op het pictogram als u een afbeelding wilt toevoegen</a:t>
            </a:r>
            <a:endParaRPr lang="nl-NL" dirty="0"/>
          </a:p>
        </p:txBody>
      </p:sp>
      <p:sp>
        <p:nvSpPr>
          <p:cNvPr id="17" name="Tijdelijke aanduiding voor datum 16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5060D4E6-072F-45BD-846C-F47FD33D2FCC}" type="datetime4">
              <a:rPr lang="nl-NL" smtClean="0"/>
              <a:t>19 mei 2025</a:t>
            </a:fld>
            <a:endParaRPr lang="nl-NL" dirty="0"/>
          </a:p>
        </p:txBody>
      </p:sp>
      <p:sp>
        <p:nvSpPr>
          <p:cNvPr id="18" name="Tijdelijke aanduiding voor voettekst 17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nl-NL"/>
              <a:t>IGJ, Domein Jeugd</a:t>
            </a:r>
            <a:endParaRPr lang="nl-NL" dirty="0"/>
          </a:p>
        </p:txBody>
      </p:sp>
      <p:sp>
        <p:nvSpPr>
          <p:cNvPr id="19" name="Tijdelijke aanduiding voor dianummer 18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620102766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hoek 6"/>
          <p:cNvSpPr/>
          <p:nvPr userDrawn="1"/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34999" y="2636837"/>
            <a:ext cx="5003801" cy="1584325"/>
          </a:xfrm>
        </p:spPr>
        <p:txBody>
          <a:bodyPr anchor="b">
            <a:normAutofit/>
          </a:bodyPr>
          <a:lstStyle>
            <a:lvl1pPr algn="r">
              <a:defRPr sz="3600">
                <a:solidFill>
                  <a:schemeClr val="bg1"/>
                </a:solidFill>
              </a:defRPr>
            </a:lvl1pPr>
          </a:lstStyle>
          <a:p>
            <a:r>
              <a:rPr lang="nl-NL"/>
              <a:t>Klik om de stijl te bewerken</a:t>
            </a:r>
            <a:endParaRPr lang="nl-NL" dirty="0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634999" y="4221162"/>
            <a:ext cx="5003801" cy="2000251"/>
          </a:xfrm>
        </p:spPr>
        <p:txBody>
          <a:bodyPr tIns="90000" rIns="100800"/>
          <a:lstStyle>
            <a:lvl1pPr marL="0" indent="0" algn="r"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9" name="Tijdelijke aanduiding voor tekst 8"/>
          <p:cNvSpPr>
            <a:spLocks noGrp="1"/>
          </p:cNvSpPr>
          <p:nvPr>
            <p:ph type="body" sz="quarter" idx="13" hasCustomPrompt="1"/>
          </p:nvPr>
        </p:nvSpPr>
        <p:spPr>
          <a:xfrm>
            <a:off x="634999" y="1171575"/>
            <a:ext cx="5003801" cy="1463674"/>
          </a:xfrm>
        </p:spPr>
        <p:txBody>
          <a:bodyPr rIns="0" anchor="b" anchorCtr="0">
            <a:normAutofit/>
          </a:bodyPr>
          <a:lstStyle>
            <a:lvl1pPr marL="0" indent="0" algn="r">
              <a:buNone/>
              <a:defRPr sz="9600" b="1" i="0">
                <a:solidFill>
                  <a:schemeClr val="bg1"/>
                </a:solidFill>
              </a:defRPr>
            </a:lvl1pPr>
            <a:lvl2pPr marL="313200" indent="0" algn="r">
              <a:buNone/>
              <a:defRPr/>
            </a:lvl2pPr>
            <a:lvl3pPr marL="630000" indent="0" algn="r">
              <a:buNone/>
              <a:defRPr/>
            </a:lvl3pPr>
            <a:lvl4pPr marL="943200" indent="0" algn="r">
              <a:buNone/>
              <a:defRPr/>
            </a:lvl4pPr>
            <a:lvl5pPr marL="1260000" indent="0" algn="r">
              <a:buNone/>
              <a:defRPr/>
            </a:lvl5pPr>
          </a:lstStyle>
          <a:p>
            <a:pPr lvl="0"/>
            <a:r>
              <a:rPr lang="nl-NL" dirty="0"/>
              <a:t>#</a:t>
            </a:r>
          </a:p>
        </p:txBody>
      </p:sp>
      <p:pic>
        <p:nvPicPr>
          <p:cNvPr id="8" name="Afbeelding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3175" y="0"/>
            <a:ext cx="12198350" cy="1066800"/>
          </a:xfrm>
          <a:prstGeom prst="rect">
            <a:avLst/>
          </a:prstGeom>
        </p:spPr>
      </p:pic>
      <p:sp>
        <p:nvSpPr>
          <p:cNvPr id="10" name="Tijdelijke aanduiding voor datum 9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D04EED10-A569-4513-80A0-ABA42CD02D43}" type="datetime4">
              <a:rPr lang="nl-NL" smtClean="0"/>
              <a:t>19 mei 2025</a:t>
            </a:fld>
            <a:endParaRPr lang="nl-NL" dirty="0"/>
          </a:p>
        </p:txBody>
      </p:sp>
      <p:sp>
        <p:nvSpPr>
          <p:cNvPr id="12" name="Tijdelijke aanduiding voor voettekst 11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nl-NL"/>
              <a:t>IGJ, Domein Jeugd</a:t>
            </a:r>
            <a:endParaRPr lang="nl-NL" dirty="0"/>
          </a:p>
        </p:txBody>
      </p:sp>
      <p:sp>
        <p:nvSpPr>
          <p:cNvPr id="13" name="Tijdelijke aanduiding voor dianummer 12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54125134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61">
          <p15:clr>
            <a:srgbClr val="FBAE40"/>
          </p15:clr>
        </p15:guide>
        <p15:guide id="2" orient="horz" pos="2659">
          <p15:clr>
            <a:srgbClr val="FBAE40"/>
          </p15:clr>
        </p15:guide>
      </p15:sldGuideLst>
    </p:ext>
  </p:extLst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ee object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635000" y="2276475"/>
            <a:ext cx="5226050" cy="3944938"/>
          </a:xfrm>
        </p:spPr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6553199" y="2276475"/>
            <a:ext cx="5004000" cy="3944938"/>
          </a:xfrm>
        </p:spPr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NL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14" name="Tijdelijke aanduiding voor datum 1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8671C5-FCAE-417A-B073-7903F97264FB}" type="datetime4">
              <a:rPr lang="nl-NL" smtClean="0"/>
              <a:t>19 mei 2025</a:t>
            </a:fld>
            <a:endParaRPr lang="nl-NL" dirty="0"/>
          </a:p>
        </p:txBody>
      </p:sp>
      <p:sp>
        <p:nvSpPr>
          <p:cNvPr id="15" name="Tijdelijke aanduiding voor voettekst 1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IGJ, Domein Jeugd</a:t>
            </a:r>
            <a:endParaRPr lang="nl-NL" dirty="0"/>
          </a:p>
        </p:txBody>
      </p:sp>
      <p:sp>
        <p:nvSpPr>
          <p:cNvPr id="16" name="Tijdelijke aanduiding voor dianumm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217067241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635001" y="2306037"/>
            <a:ext cx="5004000" cy="648000"/>
          </a:xfrm>
          <a:noFill/>
        </p:spPr>
        <p:txBody>
          <a:bodyPr lIns="180000" tIns="180000" rIns="180000" bIns="72000" anchor="b">
            <a:noAutofit/>
          </a:bodyPr>
          <a:lstStyle>
            <a:lvl1pPr marL="0" indent="0">
              <a:buNone/>
              <a:defRPr sz="1800" b="1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635001" y="2953738"/>
            <a:ext cx="5004000" cy="3267676"/>
          </a:xfrm>
          <a:noFill/>
        </p:spPr>
        <p:txBody>
          <a:bodyPr lIns="180000" tIns="180000" rIns="180000" bIns="72000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NL" dirty="0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6553200" y="2306037"/>
            <a:ext cx="5004000" cy="647228"/>
          </a:xfrm>
          <a:noFill/>
        </p:spPr>
        <p:txBody>
          <a:bodyPr lIns="180000" tIns="180000" rIns="180000" bIns="72000" anchor="b">
            <a:noAutofit/>
          </a:bodyPr>
          <a:lstStyle>
            <a:lvl1pPr marL="0" indent="0">
              <a:buNone/>
              <a:defRPr sz="1800" b="1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6553200" y="2953738"/>
            <a:ext cx="5005388" cy="3267676"/>
          </a:xfrm>
          <a:noFill/>
        </p:spPr>
        <p:txBody>
          <a:bodyPr lIns="180000" tIns="180000" rIns="180000" bIns="72000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NL" dirty="0"/>
          </a:p>
        </p:txBody>
      </p:sp>
      <p:sp>
        <p:nvSpPr>
          <p:cNvPr id="10" name="Titel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  <a:endParaRPr lang="nl-NL" dirty="0"/>
          </a:p>
        </p:txBody>
      </p:sp>
      <p:sp>
        <p:nvSpPr>
          <p:cNvPr id="16" name="Tijdelijke aanduiding voor datum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F4B2D3-A8AF-4D49-BFE4-77E475ABB29A}" type="datetime4">
              <a:rPr lang="nl-NL" smtClean="0"/>
              <a:t>19 mei 2025</a:t>
            </a:fld>
            <a:endParaRPr lang="nl-NL" dirty="0"/>
          </a:p>
        </p:txBody>
      </p:sp>
      <p:sp>
        <p:nvSpPr>
          <p:cNvPr id="17" name="Tijdelijke aanduiding voor voettekst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IGJ, Domein Jeugd</a:t>
            </a:r>
            <a:endParaRPr lang="nl-NL" dirty="0"/>
          </a:p>
        </p:txBody>
      </p:sp>
      <p:sp>
        <p:nvSpPr>
          <p:cNvPr id="18" name="Tijdelijke aanduiding voor dianumm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426321709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988">
          <p15:clr>
            <a:srgbClr val="FBAE40"/>
          </p15:clr>
        </p15:guide>
        <p15:guide id="2" pos="3693">
          <p15:clr>
            <a:srgbClr val="FBAE40"/>
          </p15:clr>
        </p15:guide>
        <p15:guide id="3" orient="horz" pos="1661">
          <p15:clr>
            <a:srgbClr val="FBAE40"/>
          </p15:clr>
        </p15:guide>
      </p15:sldGuideLst>
    </p:ext>
  </p:extLst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  <a:endParaRPr lang="nl-NL" dirty="0"/>
          </a:p>
        </p:txBody>
      </p:sp>
      <p:sp>
        <p:nvSpPr>
          <p:cNvPr id="12" name="Tijdelijke aanduiding voor datum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EA9E29-C081-42AF-9ADD-94EC0000A5EF}" type="datetime4">
              <a:rPr lang="nl-NL" smtClean="0"/>
              <a:t>19 mei 2025</a:t>
            </a:fld>
            <a:endParaRPr lang="nl-NL" dirty="0"/>
          </a:p>
        </p:txBody>
      </p:sp>
      <p:sp>
        <p:nvSpPr>
          <p:cNvPr id="13" name="Tijdelijke aanduiding voor voettekst 1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IGJ, Domein Jeugd</a:t>
            </a:r>
            <a:endParaRPr lang="nl-NL" dirty="0"/>
          </a:p>
        </p:txBody>
      </p:sp>
      <p:sp>
        <p:nvSpPr>
          <p:cNvPr id="14" name="Tijdelijke aanduiding voor dianummer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671828621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jdelijke aanduiding voor datum 1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B5B496-3555-4314-9368-C804C0BFDA8A}" type="datetime4">
              <a:rPr lang="nl-NL" smtClean="0"/>
              <a:t>19 mei 2025</a:t>
            </a:fld>
            <a:endParaRPr lang="nl-NL" dirty="0"/>
          </a:p>
        </p:txBody>
      </p:sp>
      <p:sp>
        <p:nvSpPr>
          <p:cNvPr id="12" name="Tijdelijke aanduiding voor voettekst 1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IGJ, Domein Jeugd</a:t>
            </a:r>
            <a:endParaRPr lang="nl-NL" dirty="0"/>
          </a:p>
        </p:txBody>
      </p:sp>
      <p:sp>
        <p:nvSpPr>
          <p:cNvPr id="13" name="Tijdelijke aanduiding voor dianummer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265599678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635000" y="3427413"/>
            <a:ext cx="5003800" cy="2793999"/>
          </a:xfrm>
        </p:spPr>
        <p:txBody>
          <a:bodyPr anchor="t" anchorCtr="0"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10" name="Tijdelijke aanduiding voor inhoud 9"/>
          <p:cNvSpPr>
            <a:spLocks noGrp="1"/>
          </p:cNvSpPr>
          <p:nvPr>
            <p:ph sz="quarter" idx="13"/>
          </p:nvPr>
        </p:nvSpPr>
        <p:spPr>
          <a:xfrm>
            <a:off x="6554588" y="1052513"/>
            <a:ext cx="5004000" cy="5168900"/>
          </a:xfrm>
        </p:spPr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NL" dirty="0"/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>
          <a:xfrm>
            <a:off x="635000" y="1052513"/>
            <a:ext cx="5003800" cy="948047"/>
          </a:xfrm>
        </p:spPr>
        <p:txBody>
          <a:bodyPr/>
          <a:lstStyle/>
          <a:p>
            <a:r>
              <a:rPr lang="nl-NL"/>
              <a:t>Klik om de stijl te bewerken</a:t>
            </a:r>
            <a:endParaRPr lang="nl-NL" dirty="0"/>
          </a:p>
        </p:txBody>
      </p:sp>
      <p:sp>
        <p:nvSpPr>
          <p:cNvPr id="17" name="Tijdelijke aanduiding voor datum 16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92004138-C985-4EB6-B28C-63132E837041}" type="datetime4">
              <a:rPr lang="nl-NL" smtClean="0"/>
              <a:t>19 mei 2025</a:t>
            </a:fld>
            <a:endParaRPr lang="nl-NL" dirty="0"/>
          </a:p>
        </p:txBody>
      </p:sp>
      <p:sp>
        <p:nvSpPr>
          <p:cNvPr id="18" name="Tijdelijke aanduiding voor voettekst 17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nl-NL"/>
              <a:t>IGJ, Domein Jeugd</a:t>
            </a:r>
            <a:endParaRPr lang="nl-NL" dirty="0"/>
          </a:p>
        </p:txBody>
      </p:sp>
      <p:sp>
        <p:nvSpPr>
          <p:cNvPr id="19" name="Tijdelijke aanduiding voor dianummer 18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454408860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ote tekst A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el 1"/>
          <p:cNvSpPr>
            <a:spLocks noGrp="1"/>
          </p:cNvSpPr>
          <p:nvPr>
            <p:ph type="title"/>
          </p:nvPr>
        </p:nvSpPr>
        <p:spPr>
          <a:xfrm>
            <a:off x="635000" y="1052514"/>
            <a:ext cx="10923588" cy="4024800"/>
          </a:xfrm>
        </p:spPr>
        <p:txBody>
          <a:bodyPr anchor="b" anchorCtr="0">
            <a:normAutofit/>
          </a:bodyPr>
          <a:lstStyle>
            <a:lvl1pPr algn="l">
              <a:defRPr sz="8000" b="0">
                <a:solidFill>
                  <a:schemeClr val="tx1"/>
                </a:solidFill>
              </a:defRPr>
            </a:lvl1pPr>
          </a:lstStyle>
          <a:p>
            <a:r>
              <a:rPr lang="nl-NL"/>
              <a:t>Klik om de stijl te bewerken</a:t>
            </a:r>
            <a:endParaRPr lang="nl-NL" dirty="0"/>
          </a:p>
        </p:txBody>
      </p:sp>
      <p:sp>
        <p:nvSpPr>
          <p:cNvPr id="4" name="Ondertitel 2"/>
          <p:cNvSpPr>
            <a:spLocks noGrp="1"/>
          </p:cNvSpPr>
          <p:nvPr>
            <p:ph type="subTitle" idx="1"/>
          </p:nvPr>
        </p:nvSpPr>
        <p:spPr>
          <a:xfrm>
            <a:off x="635000" y="5077315"/>
            <a:ext cx="5461000" cy="1144098"/>
          </a:xfrm>
        </p:spPr>
        <p:txBody>
          <a:bodyPr lIns="162000" tIns="90000" rIns="90000">
            <a:normAutofit/>
          </a:bodyPr>
          <a:lstStyle>
            <a:lvl1pPr marL="0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 om het opmaakprofiel van de modelondertitel te bewerken</a:t>
            </a:r>
            <a:endParaRPr lang="nl-NL" dirty="0"/>
          </a:p>
        </p:txBody>
      </p:sp>
      <p:sp>
        <p:nvSpPr>
          <p:cNvPr id="9" name="Tijdelijke aanduiding voor datum 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CBBB2663-DCA2-4561-89AC-6388321158B5}" type="datetime4">
              <a:rPr lang="nl-NL" smtClean="0"/>
              <a:t>19 mei 2025</a:t>
            </a:fld>
            <a:endParaRPr lang="nl-NL" dirty="0"/>
          </a:p>
        </p:txBody>
      </p:sp>
      <p:sp>
        <p:nvSpPr>
          <p:cNvPr id="10" name="Tijdelijke aanduiding voor voettekst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nl-NL"/>
              <a:t>IGJ, Domein Jeugd</a:t>
            </a:r>
            <a:endParaRPr lang="nl-NL" dirty="0"/>
          </a:p>
        </p:txBody>
      </p:sp>
      <p:sp>
        <p:nvSpPr>
          <p:cNvPr id="11" name="Tijdelijke aanduiding voor dianumm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03527515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2" orient="horz" pos="2659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dia vertica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hthoek 12"/>
          <p:cNvSpPr/>
          <p:nvPr userDrawn="1"/>
        </p:nvSpPr>
        <p:spPr>
          <a:xfrm>
            <a:off x="6096000" y="0"/>
            <a:ext cx="60960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14" name="Afbeelding 1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3175" y="0"/>
            <a:ext cx="12198350" cy="1066800"/>
          </a:xfrm>
          <a:prstGeom prst="rect">
            <a:avLst/>
          </a:prstGeom>
        </p:spPr>
      </p:pic>
      <p:sp>
        <p:nvSpPr>
          <p:cNvPr id="18" name="Tijdelijke aanduiding voor datum 17"/>
          <p:cNvSpPr>
            <a:spLocks noGrp="1"/>
          </p:cNvSpPr>
          <p:nvPr>
            <p:ph type="dt" sz="half" idx="17"/>
          </p:nvPr>
        </p:nvSpPr>
        <p:spPr/>
        <p:txBody>
          <a:bodyPr/>
          <a:lstStyle/>
          <a:p>
            <a:fld id="{C5043805-A947-4164-8DFD-BFCA7BD0C335}" type="datetime4">
              <a:rPr lang="nl-NL" smtClean="0"/>
              <a:t>19 mei 2025</a:t>
            </a:fld>
            <a:endParaRPr lang="nl-NL" dirty="0"/>
          </a:p>
        </p:txBody>
      </p:sp>
      <p:sp>
        <p:nvSpPr>
          <p:cNvPr id="19" name="Tijdelijke aanduiding voor voettekst 18"/>
          <p:cNvSpPr>
            <a:spLocks noGrp="1"/>
          </p:cNvSpPr>
          <p:nvPr>
            <p:ph type="ftr" sz="quarter" idx="18"/>
          </p:nvPr>
        </p:nvSpPr>
        <p:spPr/>
        <p:txBody>
          <a:bodyPr/>
          <a:lstStyle/>
          <a:p>
            <a:r>
              <a:rPr lang="nl-NL"/>
              <a:t>IGJ, Domein Jeugd</a:t>
            </a:r>
            <a:endParaRPr lang="nl-NL" dirty="0"/>
          </a:p>
        </p:txBody>
      </p:sp>
      <p:sp>
        <p:nvSpPr>
          <p:cNvPr id="20" name="Tijdelijke aanduiding voor dianummer 19"/>
          <p:cNvSpPr>
            <a:spLocks noGrp="1"/>
          </p:cNvSpPr>
          <p:nvPr>
            <p:ph type="sldNum" sz="quarter" idx="19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  <p:sp>
        <p:nvSpPr>
          <p:cNvPr id="24" name="Ondertitel 2"/>
          <p:cNvSpPr>
            <a:spLocks noGrp="1"/>
          </p:cNvSpPr>
          <p:nvPr>
            <p:ph type="subTitle" idx="1"/>
          </p:nvPr>
        </p:nvSpPr>
        <p:spPr>
          <a:xfrm>
            <a:off x="6556176" y="3427413"/>
            <a:ext cx="5004000" cy="2404640"/>
          </a:xfrm>
        </p:spPr>
        <p:txBody>
          <a:bodyPr lIns="104400" tIns="90000" rIns="90000" bIns="46800"/>
          <a:lstStyle>
            <a:lvl1pPr marL="0" indent="0" algn="l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 om het opmaakprofiel van de modelondertitel te bewerken</a:t>
            </a:r>
            <a:endParaRPr lang="nl-NL" dirty="0"/>
          </a:p>
        </p:txBody>
      </p:sp>
      <p:sp>
        <p:nvSpPr>
          <p:cNvPr id="25" name="Tijdelijke aanduiding voor tekst 16"/>
          <p:cNvSpPr>
            <a:spLocks noGrp="1"/>
          </p:cNvSpPr>
          <p:nvPr>
            <p:ph type="body" sz="quarter" idx="21" hasCustomPrompt="1"/>
          </p:nvPr>
        </p:nvSpPr>
        <p:spPr>
          <a:xfrm>
            <a:off x="6553200" y="5832053"/>
            <a:ext cx="5004000" cy="389360"/>
          </a:xfrm>
        </p:spPr>
        <p:txBody>
          <a:bodyPr lIns="118800" anchor="b" anchorCtr="0">
            <a:noAutofit/>
          </a:bodyPr>
          <a:lstStyle>
            <a:lvl1pPr marL="0" indent="0">
              <a:buNone/>
              <a:defRPr sz="1600">
                <a:solidFill>
                  <a:schemeClr val="bg1"/>
                </a:solidFill>
              </a:defRPr>
            </a:lvl1pPr>
            <a:lvl2pPr>
              <a:defRPr sz="1800">
                <a:solidFill>
                  <a:schemeClr val="bg1"/>
                </a:solidFill>
              </a:defRPr>
            </a:lvl2pPr>
            <a:lvl3pPr>
              <a:defRPr sz="1800">
                <a:solidFill>
                  <a:schemeClr val="bg1"/>
                </a:solidFill>
              </a:defRPr>
            </a:lvl3pPr>
            <a:lvl4pPr>
              <a:defRPr sz="1800">
                <a:solidFill>
                  <a:schemeClr val="bg1"/>
                </a:solidFill>
              </a:defRPr>
            </a:lvl4pPr>
            <a:lvl5pPr>
              <a:defRPr sz="1800">
                <a:solidFill>
                  <a:schemeClr val="bg1"/>
                </a:solidFill>
              </a:defRPr>
            </a:lvl5pPr>
          </a:lstStyle>
          <a:p>
            <a:pPr lvl="0"/>
            <a:r>
              <a:rPr lang="nl-NL" dirty="0"/>
              <a:t>Naam spreker</a:t>
            </a:r>
          </a:p>
        </p:txBody>
      </p:sp>
      <p:sp>
        <p:nvSpPr>
          <p:cNvPr id="21" name="Titel 1"/>
          <p:cNvSpPr>
            <a:spLocks noGrp="1"/>
          </p:cNvSpPr>
          <p:nvPr>
            <p:ph type="ctrTitle"/>
          </p:nvPr>
        </p:nvSpPr>
        <p:spPr>
          <a:xfrm>
            <a:off x="6554588" y="2024063"/>
            <a:ext cx="5004000" cy="1403350"/>
          </a:xfrm>
        </p:spPr>
        <p:txBody>
          <a:bodyPr tIns="90000" bIns="90000" anchor="b">
            <a:normAutofit/>
          </a:bodyPr>
          <a:lstStyle>
            <a:lvl1pPr algn="l">
              <a:defRPr sz="3600">
                <a:solidFill>
                  <a:schemeClr val="bg1"/>
                </a:solidFill>
              </a:defRPr>
            </a:lvl1pPr>
          </a:lstStyle>
          <a:p>
            <a:r>
              <a:rPr lang="nl-NL"/>
              <a:t>Klik om de stijl te bewerken</a:t>
            </a:r>
            <a:endParaRPr lang="nl-NL" dirty="0"/>
          </a:p>
        </p:txBody>
      </p:sp>
      <p:pic>
        <p:nvPicPr>
          <p:cNvPr id="11" name="Afbeelding 10">
            <a:extLst>
              <a:ext uri="{FF2B5EF4-FFF2-40B4-BE49-F238E27FC236}">
                <a16:creationId xmlns:a16="http://schemas.microsoft.com/office/drawing/2014/main" id="{6BFD59CC-203D-904B-9D18-8EBC919F401E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47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5973641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ote tekst B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el 1"/>
          <p:cNvSpPr>
            <a:spLocks noGrp="1"/>
          </p:cNvSpPr>
          <p:nvPr>
            <p:ph type="title"/>
          </p:nvPr>
        </p:nvSpPr>
        <p:spPr>
          <a:xfrm>
            <a:off x="635000" y="1052514"/>
            <a:ext cx="10923588" cy="4024800"/>
          </a:xfrm>
        </p:spPr>
        <p:txBody>
          <a:bodyPr anchor="b" anchorCtr="0">
            <a:normAutofit/>
          </a:bodyPr>
          <a:lstStyle>
            <a:lvl1pPr algn="l">
              <a:defRPr sz="8000" b="0">
                <a:solidFill>
                  <a:schemeClr val="tx2"/>
                </a:solidFill>
              </a:defRPr>
            </a:lvl1pPr>
          </a:lstStyle>
          <a:p>
            <a:r>
              <a:rPr lang="nl-NL"/>
              <a:t>Klik om de stijl te bewerken</a:t>
            </a:r>
            <a:endParaRPr lang="nl-NL" dirty="0"/>
          </a:p>
        </p:txBody>
      </p:sp>
      <p:sp>
        <p:nvSpPr>
          <p:cNvPr id="4" name="Ondertitel 2"/>
          <p:cNvSpPr>
            <a:spLocks noGrp="1"/>
          </p:cNvSpPr>
          <p:nvPr>
            <p:ph type="subTitle" idx="1"/>
          </p:nvPr>
        </p:nvSpPr>
        <p:spPr>
          <a:xfrm>
            <a:off x="635000" y="5077314"/>
            <a:ext cx="5461000" cy="1144099"/>
          </a:xfrm>
        </p:spPr>
        <p:txBody>
          <a:bodyPr lIns="162000" tIns="90000">
            <a:normAutofit/>
          </a:bodyPr>
          <a:lstStyle>
            <a:lvl1pPr marL="0" indent="0" algn="l">
              <a:buNone/>
              <a:defRPr sz="24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 om het opmaakprofiel van de modelondertitel te bewerken</a:t>
            </a:r>
            <a:endParaRPr lang="nl-NL" dirty="0"/>
          </a:p>
        </p:txBody>
      </p:sp>
      <p:sp>
        <p:nvSpPr>
          <p:cNvPr id="6" name="Tijdelijke aanduiding voor datum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9C3843-0E1E-487E-94A2-A4D1B2A25E15}" type="datetime4">
              <a:rPr lang="nl-NL" smtClean="0"/>
              <a:t>19 mei 2025</a:t>
            </a:fld>
            <a:endParaRPr lang="nl-NL" dirty="0"/>
          </a:p>
        </p:txBody>
      </p:sp>
      <p:sp>
        <p:nvSpPr>
          <p:cNvPr id="7" name="Tijdelijke aanduiding voor voettekst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IGJ, Domein Jeugd</a:t>
            </a:r>
            <a:endParaRPr lang="nl-NL" dirty="0"/>
          </a:p>
        </p:txBody>
      </p:sp>
      <p:sp>
        <p:nvSpPr>
          <p:cNvPr id="8" name="Tijdelijke aanduiding voor dianumm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51507013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2" orient="horz" pos="2659">
          <p15:clr>
            <a:srgbClr val="FBAE40"/>
          </p15:clr>
        </p15:guide>
      </p15:sldGuideLst>
    </p:ext>
  </p:extLst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vlak 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hoek 6"/>
          <p:cNvSpPr/>
          <p:nvPr userDrawn="1"/>
        </p:nvSpPr>
        <p:spPr>
          <a:xfrm>
            <a:off x="6096000" y="-1588"/>
            <a:ext cx="6096000" cy="6859587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0" indent="0" algn="l">
              <a:buFont typeface="Arial" charset="0"/>
              <a:buNone/>
            </a:pPr>
            <a:endParaRPr lang="nl-NL" sz="1000">
              <a:solidFill>
                <a:schemeClr val="bg1"/>
              </a:solidFill>
            </a:endParaRPr>
          </a:p>
        </p:txBody>
      </p:sp>
      <p:sp>
        <p:nvSpPr>
          <p:cNvPr id="6" name="Titel 5"/>
          <p:cNvSpPr>
            <a:spLocks noGrp="1"/>
          </p:cNvSpPr>
          <p:nvPr>
            <p:ph type="title"/>
          </p:nvPr>
        </p:nvSpPr>
        <p:spPr>
          <a:xfrm>
            <a:off x="635000" y="2636838"/>
            <a:ext cx="5003799" cy="1584324"/>
          </a:xfrm>
        </p:spPr>
        <p:txBody>
          <a:bodyPr anchor="ctr" anchorCtr="0"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lang="nl-NL"/>
              <a:t>Klik om de stijl te bewerken</a:t>
            </a:r>
            <a:endParaRPr lang="nl-NL" dirty="0"/>
          </a:p>
        </p:txBody>
      </p:sp>
      <p:pic>
        <p:nvPicPr>
          <p:cNvPr id="14" name="Afbeelding 1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3175" y="0"/>
            <a:ext cx="12198350" cy="1066800"/>
          </a:xfrm>
          <a:prstGeom prst="rect">
            <a:avLst/>
          </a:prstGeom>
        </p:spPr>
      </p:pic>
      <p:sp>
        <p:nvSpPr>
          <p:cNvPr id="3" name="Tijdelijke aanduiding voor tekst 2"/>
          <p:cNvSpPr>
            <a:spLocks noGrp="1"/>
          </p:cNvSpPr>
          <p:nvPr>
            <p:ph type="body" sz="quarter" idx="10"/>
          </p:nvPr>
        </p:nvSpPr>
        <p:spPr>
          <a:xfrm>
            <a:off x="6554588" y="1066800"/>
            <a:ext cx="5004000" cy="5154613"/>
          </a:xfrm>
        </p:spPr>
        <p:txBody>
          <a:bodyPr anchor="ctr"/>
          <a:lstStyle>
            <a:lvl1pPr>
              <a:buClr>
                <a:schemeClr val="bg1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NL" dirty="0"/>
          </a:p>
        </p:txBody>
      </p:sp>
      <p:sp>
        <p:nvSpPr>
          <p:cNvPr id="11" name="Tijdelijke aanduiding voor datum 10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C8683AA8-535D-4399-93E8-2E8E6287DD8F}" type="datetime4">
              <a:rPr lang="nl-NL" smtClean="0"/>
              <a:t>19 mei 2025</a:t>
            </a:fld>
            <a:endParaRPr lang="nl-NL" dirty="0"/>
          </a:p>
        </p:txBody>
      </p:sp>
      <p:sp>
        <p:nvSpPr>
          <p:cNvPr id="12" name="Tijdelijke aanduiding voor voettekst 11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nl-NL"/>
              <a:t>IGJ, Domein Jeugd</a:t>
            </a:r>
            <a:endParaRPr lang="nl-NL" dirty="0"/>
          </a:p>
        </p:txBody>
      </p:sp>
      <p:sp>
        <p:nvSpPr>
          <p:cNvPr id="13" name="Tijdelijke aanduiding voor dianummer 12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98895964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61">
          <p15:clr>
            <a:srgbClr val="FBAE40"/>
          </p15:clr>
        </p15:guide>
        <p15:guide id="2" orient="horz" pos="2659">
          <p15:clr>
            <a:srgbClr val="FBAE40"/>
          </p15:clr>
        </p15:guide>
        <p15:guide id="3" pos="5609">
          <p15:clr>
            <a:srgbClr val="FBAE40"/>
          </p15:clr>
        </p15:guide>
        <p15:guide id="4" pos="5904">
          <p15:clr>
            <a:srgbClr val="FBAE40"/>
          </p15:clr>
        </p15:guide>
      </p15:sldGuideLst>
    </p:ext>
  </p:extLst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vlak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hoek 6"/>
          <p:cNvSpPr/>
          <p:nvPr userDrawn="1"/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6" name="Titel 5"/>
          <p:cNvSpPr>
            <a:spLocks noGrp="1"/>
          </p:cNvSpPr>
          <p:nvPr>
            <p:ph type="title"/>
          </p:nvPr>
        </p:nvSpPr>
        <p:spPr>
          <a:xfrm>
            <a:off x="634999" y="2636839"/>
            <a:ext cx="5004000" cy="1584324"/>
          </a:xfrm>
        </p:spPr>
        <p:txBody>
          <a:bodyPr anchor="ctr" anchorCtr="0"/>
          <a:lstStyle>
            <a:lvl1pPr>
              <a:defRPr sz="4000">
                <a:solidFill>
                  <a:schemeClr val="bg1"/>
                </a:solidFill>
              </a:defRPr>
            </a:lvl1pPr>
          </a:lstStyle>
          <a:p>
            <a:r>
              <a:rPr lang="nl-NL"/>
              <a:t>Klik om de stijl te bewerken</a:t>
            </a:r>
            <a:endParaRPr lang="nl-NL" dirty="0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quarter" idx="10"/>
          </p:nvPr>
        </p:nvSpPr>
        <p:spPr>
          <a:xfrm>
            <a:off x="6553199" y="1052513"/>
            <a:ext cx="5004000" cy="5168900"/>
          </a:xfrm>
        </p:spPr>
        <p:txBody>
          <a:bodyPr anchor="ctr" anchorCtr="0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NL" dirty="0"/>
          </a:p>
        </p:txBody>
      </p:sp>
      <p:pic>
        <p:nvPicPr>
          <p:cNvPr id="8" name="Afbeelding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3175" y="0"/>
            <a:ext cx="12198350" cy="1066800"/>
          </a:xfrm>
          <a:prstGeom prst="rect">
            <a:avLst/>
          </a:prstGeom>
        </p:spPr>
      </p:pic>
      <p:sp>
        <p:nvSpPr>
          <p:cNvPr id="13" name="Tijdelijke aanduiding voor datum 12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612BB10D-CA35-4406-9AC3-77DF41EB7471}" type="datetime4">
              <a:rPr lang="nl-NL" smtClean="0"/>
              <a:t>19 mei 2025</a:t>
            </a:fld>
            <a:endParaRPr lang="nl-NL" dirty="0"/>
          </a:p>
        </p:txBody>
      </p:sp>
      <p:sp>
        <p:nvSpPr>
          <p:cNvPr id="14" name="Tijdelijke aanduiding voor voettekst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nl-NL"/>
              <a:t>IGJ, Domein Jeugd</a:t>
            </a:r>
            <a:endParaRPr lang="nl-NL" dirty="0"/>
          </a:p>
        </p:txBody>
      </p:sp>
      <p:sp>
        <p:nvSpPr>
          <p:cNvPr id="15" name="Tijdelijke aanduiding voor dianummer 14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72234352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61">
          <p15:clr>
            <a:srgbClr val="FBAE40"/>
          </p15:clr>
        </p15:guide>
        <p15:guide id="2" orient="horz" pos="2659">
          <p15:clr>
            <a:srgbClr val="FBAE40"/>
          </p15:clr>
        </p15:guide>
      </p15:sldGuideLst>
    </p:ext>
  </p:extLst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635000" y="3427413"/>
            <a:ext cx="5003800" cy="2794000"/>
          </a:xfrm>
        </p:spPr>
        <p:txBody>
          <a:bodyPr anchor="t" anchorCtr="0"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9" name="Titel 8"/>
          <p:cNvSpPr>
            <a:spLocks noGrp="1"/>
          </p:cNvSpPr>
          <p:nvPr>
            <p:ph type="title"/>
          </p:nvPr>
        </p:nvSpPr>
        <p:spPr>
          <a:xfrm>
            <a:off x="635000" y="1052513"/>
            <a:ext cx="5003800" cy="948047"/>
          </a:xfrm>
        </p:spPr>
        <p:txBody>
          <a:bodyPr/>
          <a:lstStyle/>
          <a:p>
            <a:r>
              <a:rPr lang="nl-NL"/>
              <a:t>Klik om de stijl te bewerken</a:t>
            </a:r>
            <a:endParaRPr lang="nl-NL" dirty="0"/>
          </a:p>
        </p:txBody>
      </p:sp>
      <p:sp>
        <p:nvSpPr>
          <p:cNvPr id="17" name="Tijdelijke aanduiding voor afbeelding 16">
            <a:extLst>
              <a:ext uri="{FF2B5EF4-FFF2-40B4-BE49-F238E27FC236}">
                <a16:creationId xmlns:a16="http://schemas.microsoft.com/office/drawing/2014/main" id="{BBCE35AD-A624-6445-84E4-C0AC03B155AD}"/>
              </a:ext>
            </a:extLst>
          </p:cNvPr>
          <p:cNvSpPr>
            <a:spLocks noGrp="1"/>
          </p:cNvSpPr>
          <p:nvPr>
            <p:ph type="pic" sz="quarter" idx="24"/>
          </p:nvPr>
        </p:nvSpPr>
        <p:spPr>
          <a:xfrm>
            <a:off x="6096000" y="-2381"/>
            <a:ext cx="6096000" cy="6860381"/>
          </a:xfrm>
          <a:custGeom>
            <a:avLst/>
            <a:gdLst>
              <a:gd name="connsiteX0" fmla="*/ 235800 w 6096000"/>
              <a:gd name="connsiteY0" fmla="*/ 0 h 6860381"/>
              <a:gd name="connsiteX1" fmla="*/ 6096000 w 6096000"/>
              <a:gd name="connsiteY1" fmla="*/ 0 h 6860381"/>
              <a:gd name="connsiteX2" fmla="*/ 6096000 w 6096000"/>
              <a:gd name="connsiteY2" fmla="*/ 6860381 h 6860381"/>
              <a:gd name="connsiteX3" fmla="*/ 0 w 6096000"/>
              <a:gd name="connsiteY3" fmla="*/ 6860381 h 6860381"/>
              <a:gd name="connsiteX4" fmla="*/ 0 w 6096000"/>
              <a:gd name="connsiteY4" fmla="*/ 711581 h 6860381"/>
              <a:gd name="connsiteX5" fmla="*/ 235800 w 6096000"/>
              <a:gd name="connsiteY5" fmla="*/ 711581 h 6860381"/>
              <a:gd name="connsiteX6" fmla="*/ 235800 w 6096000"/>
              <a:gd name="connsiteY6" fmla="*/ 2381 h 68603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096000" h="6860381">
                <a:moveTo>
                  <a:pt x="235800" y="0"/>
                </a:moveTo>
                <a:lnTo>
                  <a:pt x="6096000" y="0"/>
                </a:lnTo>
                <a:lnTo>
                  <a:pt x="6096000" y="6860381"/>
                </a:lnTo>
                <a:lnTo>
                  <a:pt x="0" y="6860381"/>
                </a:lnTo>
                <a:lnTo>
                  <a:pt x="0" y="711581"/>
                </a:lnTo>
                <a:lnTo>
                  <a:pt x="235800" y="711581"/>
                </a:lnTo>
                <a:lnTo>
                  <a:pt x="235800" y="2381"/>
                </a:lnTo>
                <a:close/>
              </a:path>
            </a:pathLst>
          </a:custGeom>
          <a:noFill/>
        </p:spPr>
        <p:txBody>
          <a:bodyPr wrap="square" anchor="ctr" anchorCtr="0">
            <a:noAutofit/>
          </a:bodyPr>
          <a:lstStyle/>
          <a:p>
            <a:r>
              <a:rPr lang="nl-NL"/>
              <a:t>Klik op het pictogram als u een afbeelding wilt toevoegen</a:t>
            </a:r>
            <a:endParaRPr lang="nl-NL" dirty="0"/>
          </a:p>
        </p:txBody>
      </p:sp>
      <p:sp>
        <p:nvSpPr>
          <p:cNvPr id="11" name="Tijdelijke aanduiding voor datum 10"/>
          <p:cNvSpPr>
            <a:spLocks noGrp="1"/>
          </p:cNvSpPr>
          <p:nvPr>
            <p:ph type="dt" sz="half" idx="25"/>
          </p:nvPr>
        </p:nvSpPr>
        <p:spPr/>
        <p:txBody>
          <a:bodyPr/>
          <a:lstStyle/>
          <a:p>
            <a:fld id="{0BACD996-B9A2-4DC4-854E-F0CA06438657}" type="datetime4">
              <a:rPr lang="nl-NL" smtClean="0"/>
              <a:t>19 mei 2025</a:t>
            </a:fld>
            <a:endParaRPr lang="nl-NL" dirty="0"/>
          </a:p>
        </p:txBody>
      </p:sp>
      <p:sp>
        <p:nvSpPr>
          <p:cNvPr id="12" name="Tijdelijke aanduiding voor voettekst 11"/>
          <p:cNvSpPr>
            <a:spLocks noGrp="1"/>
          </p:cNvSpPr>
          <p:nvPr>
            <p:ph type="ftr" sz="quarter" idx="26"/>
          </p:nvPr>
        </p:nvSpPr>
        <p:spPr/>
        <p:txBody>
          <a:bodyPr/>
          <a:lstStyle/>
          <a:p>
            <a:r>
              <a:rPr lang="nl-NL"/>
              <a:t>IGJ, Domein Jeugd</a:t>
            </a:r>
            <a:endParaRPr lang="nl-NL" dirty="0"/>
          </a:p>
        </p:txBody>
      </p:sp>
      <p:sp>
        <p:nvSpPr>
          <p:cNvPr id="13" name="Tijdelijke aanduiding voor dianummer 12"/>
          <p:cNvSpPr>
            <a:spLocks noGrp="1"/>
          </p:cNvSpPr>
          <p:nvPr>
            <p:ph type="sldNum" sz="quarter" idx="27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882839209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fbeelding verticaal kleu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hoek 6"/>
          <p:cNvSpPr/>
          <p:nvPr userDrawn="1"/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0" name="Tijdelijke aanduiding voor tekst 9"/>
          <p:cNvSpPr>
            <a:spLocks noGrp="1"/>
          </p:cNvSpPr>
          <p:nvPr>
            <p:ph type="body" sz="quarter" idx="15"/>
          </p:nvPr>
        </p:nvSpPr>
        <p:spPr>
          <a:xfrm>
            <a:off x="635000" y="2289600"/>
            <a:ext cx="5005388" cy="3935413"/>
          </a:xfrm>
        </p:spPr>
        <p:txBody>
          <a:bodyPr/>
          <a:lstStyle>
            <a:lvl1pPr>
              <a:buClr>
                <a:schemeClr val="bg1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NL" dirty="0"/>
          </a:p>
        </p:txBody>
      </p:sp>
      <p:pic>
        <p:nvPicPr>
          <p:cNvPr id="12" name="Afbeelding 1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3175" y="0"/>
            <a:ext cx="12198350" cy="1066800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34206" y="1051200"/>
            <a:ext cx="5004594" cy="948047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nl-NL"/>
              <a:t>Klik om de stijl te bewerken</a:t>
            </a:r>
            <a:endParaRPr lang="nl-NL" dirty="0"/>
          </a:p>
        </p:txBody>
      </p:sp>
      <p:sp>
        <p:nvSpPr>
          <p:cNvPr id="20" name="Tijdelijke aanduiding voor datum 19"/>
          <p:cNvSpPr>
            <a:spLocks noGrp="1"/>
          </p:cNvSpPr>
          <p:nvPr>
            <p:ph type="dt" sz="half" idx="25"/>
          </p:nvPr>
        </p:nvSpPr>
        <p:spPr/>
        <p:txBody>
          <a:bodyPr/>
          <a:lstStyle/>
          <a:p>
            <a:fld id="{1742AD1F-4BB0-4817-83C2-083777A41992}" type="datetime4">
              <a:rPr lang="nl-NL" smtClean="0"/>
              <a:t>19 mei 2025</a:t>
            </a:fld>
            <a:endParaRPr lang="nl-NL" dirty="0"/>
          </a:p>
        </p:txBody>
      </p:sp>
      <p:sp>
        <p:nvSpPr>
          <p:cNvPr id="21" name="Tijdelijke aanduiding voor voettekst 20"/>
          <p:cNvSpPr>
            <a:spLocks noGrp="1"/>
          </p:cNvSpPr>
          <p:nvPr>
            <p:ph type="ftr" sz="quarter" idx="26"/>
          </p:nvPr>
        </p:nvSpPr>
        <p:spPr/>
        <p:txBody>
          <a:bodyPr/>
          <a:lstStyle/>
          <a:p>
            <a:r>
              <a:rPr lang="nl-NL"/>
              <a:t>IGJ, Domein Jeugd</a:t>
            </a:r>
            <a:endParaRPr lang="nl-NL" dirty="0"/>
          </a:p>
        </p:txBody>
      </p:sp>
      <p:sp>
        <p:nvSpPr>
          <p:cNvPr id="22" name="Tijdelijke aanduiding voor dianummer 21"/>
          <p:cNvSpPr>
            <a:spLocks noGrp="1"/>
          </p:cNvSpPr>
          <p:nvPr>
            <p:ph type="sldNum" sz="quarter" idx="27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  <p:sp>
        <p:nvSpPr>
          <p:cNvPr id="13" name="Tijdelijke aanduiding voor afbeelding 12">
            <a:extLst>
              <a:ext uri="{FF2B5EF4-FFF2-40B4-BE49-F238E27FC236}">
                <a16:creationId xmlns:a16="http://schemas.microsoft.com/office/drawing/2014/main" id="{E2861002-9B37-3648-AC12-62C3BB3C1FD0}"/>
              </a:ext>
            </a:extLst>
          </p:cNvPr>
          <p:cNvSpPr>
            <a:spLocks noGrp="1"/>
          </p:cNvSpPr>
          <p:nvPr>
            <p:ph type="pic" sz="quarter" idx="24"/>
          </p:nvPr>
        </p:nvSpPr>
        <p:spPr>
          <a:xfrm>
            <a:off x="6096000" y="-2381"/>
            <a:ext cx="6096000" cy="6860381"/>
          </a:xfrm>
          <a:custGeom>
            <a:avLst/>
            <a:gdLst>
              <a:gd name="connsiteX0" fmla="*/ 235800 w 6096000"/>
              <a:gd name="connsiteY0" fmla="*/ 0 h 6860381"/>
              <a:gd name="connsiteX1" fmla="*/ 6096000 w 6096000"/>
              <a:gd name="connsiteY1" fmla="*/ 0 h 6860381"/>
              <a:gd name="connsiteX2" fmla="*/ 6096000 w 6096000"/>
              <a:gd name="connsiteY2" fmla="*/ 6860381 h 6860381"/>
              <a:gd name="connsiteX3" fmla="*/ 0 w 6096000"/>
              <a:gd name="connsiteY3" fmla="*/ 6860381 h 6860381"/>
              <a:gd name="connsiteX4" fmla="*/ 0 w 6096000"/>
              <a:gd name="connsiteY4" fmla="*/ 711581 h 6860381"/>
              <a:gd name="connsiteX5" fmla="*/ 235800 w 6096000"/>
              <a:gd name="connsiteY5" fmla="*/ 711581 h 6860381"/>
              <a:gd name="connsiteX6" fmla="*/ 235800 w 6096000"/>
              <a:gd name="connsiteY6" fmla="*/ 2381 h 68603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096000" h="6860381">
                <a:moveTo>
                  <a:pt x="235800" y="0"/>
                </a:moveTo>
                <a:lnTo>
                  <a:pt x="6096000" y="0"/>
                </a:lnTo>
                <a:lnTo>
                  <a:pt x="6096000" y="6860381"/>
                </a:lnTo>
                <a:lnTo>
                  <a:pt x="0" y="6860381"/>
                </a:lnTo>
                <a:lnTo>
                  <a:pt x="0" y="711581"/>
                </a:lnTo>
                <a:lnTo>
                  <a:pt x="235800" y="711581"/>
                </a:lnTo>
                <a:lnTo>
                  <a:pt x="235800" y="2381"/>
                </a:lnTo>
                <a:close/>
              </a:path>
            </a:pathLst>
          </a:custGeom>
          <a:noFill/>
        </p:spPr>
        <p:txBody>
          <a:bodyPr wrap="square" anchor="ctr" anchorCtr="0">
            <a:noAutofit/>
          </a:bodyPr>
          <a:lstStyle/>
          <a:p>
            <a:r>
              <a:rPr lang="nl-NL"/>
              <a:t>Klik op het pictogram als u een afbeelding wilt toevoegen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31068755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61">
          <p15:clr>
            <a:srgbClr val="FBAE40"/>
          </p15:clr>
        </p15:guide>
        <p15:guide id="2" orient="horz" pos="2659">
          <p15:clr>
            <a:srgbClr val="FBAE40"/>
          </p15:clr>
        </p15:guide>
      </p15:sldGuideLst>
    </p:ext>
  </p:extLst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fbeelding verticaal wi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jdelijke aanduiding voor tekst 10"/>
          <p:cNvSpPr>
            <a:spLocks noGrp="1"/>
          </p:cNvSpPr>
          <p:nvPr>
            <p:ph type="body" sz="quarter" idx="16"/>
          </p:nvPr>
        </p:nvSpPr>
        <p:spPr>
          <a:xfrm>
            <a:off x="635000" y="2289600"/>
            <a:ext cx="5003800" cy="3931813"/>
          </a:xfrm>
        </p:spPr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NL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35000" y="1051200"/>
            <a:ext cx="5003800" cy="948047"/>
          </a:xfrm>
        </p:spPr>
        <p:txBody>
          <a:bodyPr/>
          <a:lstStyle/>
          <a:p>
            <a:r>
              <a:rPr lang="nl-NL"/>
              <a:t>Klik om de stijl te bewerken</a:t>
            </a:r>
            <a:endParaRPr lang="nl-NL" dirty="0"/>
          </a:p>
        </p:txBody>
      </p:sp>
      <p:sp>
        <p:nvSpPr>
          <p:cNvPr id="6" name="Tijdelijke aanduiding voor datum 5"/>
          <p:cNvSpPr>
            <a:spLocks noGrp="1"/>
          </p:cNvSpPr>
          <p:nvPr>
            <p:ph type="dt" sz="half" idx="25"/>
          </p:nvPr>
        </p:nvSpPr>
        <p:spPr/>
        <p:txBody>
          <a:bodyPr/>
          <a:lstStyle/>
          <a:p>
            <a:fld id="{6A0F1CAD-2515-44A2-B3BF-DDDBAEDEA108}" type="datetime4">
              <a:rPr lang="nl-NL" smtClean="0"/>
              <a:t>19 mei 2025</a:t>
            </a:fld>
            <a:endParaRPr lang="nl-NL" dirty="0"/>
          </a:p>
        </p:txBody>
      </p:sp>
      <p:sp>
        <p:nvSpPr>
          <p:cNvPr id="12" name="Tijdelijke aanduiding voor voettekst 11"/>
          <p:cNvSpPr>
            <a:spLocks noGrp="1"/>
          </p:cNvSpPr>
          <p:nvPr>
            <p:ph type="ftr" sz="quarter" idx="26"/>
          </p:nvPr>
        </p:nvSpPr>
        <p:spPr/>
        <p:txBody>
          <a:bodyPr/>
          <a:lstStyle/>
          <a:p>
            <a:r>
              <a:rPr lang="nl-NL"/>
              <a:t>IGJ, Domein Jeugd</a:t>
            </a:r>
            <a:endParaRPr lang="nl-NL" dirty="0"/>
          </a:p>
        </p:txBody>
      </p:sp>
      <p:sp>
        <p:nvSpPr>
          <p:cNvPr id="13" name="Tijdelijke aanduiding voor dianummer 12"/>
          <p:cNvSpPr>
            <a:spLocks noGrp="1"/>
          </p:cNvSpPr>
          <p:nvPr>
            <p:ph type="sldNum" sz="quarter" idx="27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  <p:sp>
        <p:nvSpPr>
          <p:cNvPr id="8" name="Tijdelijke aanduiding voor afbeelding 7">
            <a:extLst>
              <a:ext uri="{FF2B5EF4-FFF2-40B4-BE49-F238E27FC236}">
                <a16:creationId xmlns:a16="http://schemas.microsoft.com/office/drawing/2014/main" id="{1817E04A-B9A8-0D44-BBB8-122507EA0819}"/>
              </a:ext>
            </a:extLst>
          </p:cNvPr>
          <p:cNvSpPr>
            <a:spLocks noGrp="1"/>
          </p:cNvSpPr>
          <p:nvPr>
            <p:ph type="pic" sz="quarter" idx="24"/>
          </p:nvPr>
        </p:nvSpPr>
        <p:spPr>
          <a:xfrm>
            <a:off x="6096000" y="-2381"/>
            <a:ext cx="6096000" cy="6860381"/>
          </a:xfrm>
          <a:custGeom>
            <a:avLst/>
            <a:gdLst>
              <a:gd name="connsiteX0" fmla="*/ 235800 w 6096000"/>
              <a:gd name="connsiteY0" fmla="*/ 0 h 6860381"/>
              <a:gd name="connsiteX1" fmla="*/ 6096000 w 6096000"/>
              <a:gd name="connsiteY1" fmla="*/ 0 h 6860381"/>
              <a:gd name="connsiteX2" fmla="*/ 6096000 w 6096000"/>
              <a:gd name="connsiteY2" fmla="*/ 6860381 h 6860381"/>
              <a:gd name="connsiteX3" fmla="*/ 0 w 6096000"/>
              <a:gd name="connsiteY3" fmla="*/ 6860381 h 6860381"/>
              <a:gd name="connsiteX4" fmla="*/ 0 w 6096000"/>
              <a:gd name="connsiteY4" fmla="*/ 711581 h 6860381"/>
              <a:gd name="connsiteX5" fmla="*/ 235800 w 6096000"/>
              <a:gd name="connsiteY5" fmla="*/ 711581 h 6860381"/>
              <a:gd name="connsiteX6" fmla="*/ 235800 w 6096000"/>
              <a:gd name="connsiteY6" fmla="*/ 2381 h 68603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096000" h="6860381">
                <a:moveTo>
                  <a:pt x="235800" y="0"/>
                </a:moveTo>
                <a:lnTo>
                  <a:pt x="6096000" y="0"/>
                </a:lnTo>
                <a:lnTo>
                  <a:pt x="6096000" y="6860381"/>
                </a:lnTo>
                <a:lnTo>
                  <a:pt x="0" y="6860381"/>
                </a:lnTo>
                <a:lnTo>
                  <a:pt x="0" y="711581"/>
                </a:lnTo>
                <a:lnTo>
                  <a:pt x="235800" y="711581"/>
                </a:lnTo>
                <a:lnTo>
                  <a:pt x="235800" y="2381"/>
                </a:lnTo>
                <a:close/>
              </a:path>
            </a:pathLst>
          </a:custGeom>
          <a:noFill/>
        </p:spPr>
        <p:txBody>
          <a:bodyPr wrap="square" anchor="ctr" anchorCtr="0">
            <a:noAutofit/>
          </a:bodyPr>
          <a:lstStyle/>
          <a:p>
            <a:r>
              <a:rPr lang="nl-NL"/>
              <a:t>Klik op het pictogram als u een afbeelding wilt toevoegen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28789562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977">
          <p15:clr>
            <a:srgbClr val="FBAE40"/>
          </p15:clr>
        </p15:guide>
      </p15:sldGuideLst>
    </p:ext>
  </p:extLst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 horizontaal 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hthoek 5"/>
          <p:cNvSpPr/>
          <p:nvPr userDrawn="1"/>
        </p:nvSpPr>
        <p:spPr>
          <a:xfrm>
            <a:off x="0" y="-1"/>
            <a:ext cx="12192000" cy="3427413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35000" y="1052513"/>
            <a:ext cx="10923588" cy="2374900"/>
          </a:xfrm>
        </p:spPr>
        <p:txBody>
          <a:bodyPr anchor="ctr" anchorCtr="0">
            <a:normAutofit/>
          </a:bodyPr>
          <a:lstStyle>
            <a:lvl1pPr>
              <a:defRPr sz="4800">
                <a:solidFill>
                  <a:schemeClr val="bg1"/>
                </a:solidFill>
              </a:defRPr>
            </a:lvl1pPr>
          </a:lstStyle>
          <a:p>
            <a:r>
              <a:rPr lang="nl-NL"/>
              <a:t>Klik om de stijl te bewerken</a:t>
            </a:r>
            <a:endParaRPr lang="nl-NL" dirty="0"/>
          </a:p>
        </p:txBody>
      </p:sp>
      <p:sp>
        <p:nvSpPr>
          <p:cNvPr id="14" name="Tijdelijke aanduiding voor tekst 13"/>
          <p:cNvSpPr>
            <a:spLocks noGrp="1"/>
          </p:cNvSpPr>
          <p:nvPr>
            <p:ph type="body" sz="quarter" idx="13"/>
          </p:nvPr>
        </p:nvSpPr>
        <p:spPr>
          <a:xfrm>
            <a:off x="635000" y="3749487"/>
            <a:ext cx="10923588" cy="2471925"/>
          </a:xfrm>
        </p:spPr>
        <p:txBody>
          <a:bodyPr numCol="2" spcCol="468000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NL" dirty="0"/>
          </a:p>
        </p:txBody>
      </p:sp>
      <p:pic>
        <p:nvPicPr>
          <p:cNvPr id="9" name="Afbeelding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3175" y="0"/>
            <a:ext cx="12198350" cy="1066800"/>
          </a:xfrm>
          <a:prstGeom prst="rect">
            <a:avLst/>
          </a:prstGeom>
        </p:spPr>
      </p:pic>
      <p:sp>
        <p:nvSpPr>
          <p:cNvPr id="8" name="Tijdelijke aanduiding voor datum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2B793840-C288-4954-B1C5-0F46B74ADEBC}" type="datetime4">
              <a:rPr lang="nl-NL" smtClean="0"/>
              <a:t>19 mei 2025</a:t>
            </a:fld>
            <a:endParaRPr lang="nl-NL" dirty="0"/>
          </a:p>
        </p:txBody>
      </p:sp>
      <p:sp>
        <p:nvSpPr>
          <p:cNvPr id="10" name="Tijdelijke aanduiding voor voettekst 9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nl-NL"/>
              <a:t>IGJ, Domein Jeugd</a:t>
            </a:r>
            <a:endParaRPr lang="nl-NL" dirty="0"/>
          </a:p>
        </p:txBody>
      </p:sp>
      <p:sp>
        <p:nvSpPr>
          <p:cNvPr id="11" name="Tijdelijke aanduiding voor dianummer 10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621889612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 horizontaal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hthoek 5"/>
          <p:cNvSpPr/>
          <p:nvPr userDrawn="1"/>
        </p:nvSpPr>
        <p:spPr>
          <a:xfrm>
            <a:off x="0" y="3430587"/>
            <a:ext cx="12192000" cy="3427413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35000" y="1052513"/>
            <a:ext cx="10923588" cy="2374900"/>
          </a:xfrm>
        </p:spPr>
        <p:txBody>
          <a:bodyPr anchor="ctr" anchorCtr="0">
            <a:normAutofit/>
          </a:bodyPr>
          <a:lstStyle>
            <a:lvl1pPr>
              <a:defRPr sz="4800">
                <a:solidFill>
                  <a:schemeClr val="tx2"/>
                </a:solidFill>
              </a:defRPr>
            </a:lvl1pPr>
          </a:lstStyle>
          <a:p>
            <a:r>
              <a:rPr lang="nl-NL"/>
              <a:t>Klik om de stijl te bewerken</a:t>
            </a:r>
            <a:endParaRPr lang="nl-NL" dirty="0"/>
          </a:p>
        </p:txBody>
      </p:sp>
      <p:sp>
        <p:nvSpPr>
          <p:cNvPr id="14" name="Tijdelijke aanduiding voor tekst 13"/>
          <p:cNvSpPr>
            <a:spLocks noGrp="1"/>
          </p:cNvSpPr>
          <p:nvPr>
            <p:ph type="body" sz="quarter" idx="13"/>
          </p:nvPr>
        </p:nvSpPr>
        <p:spPr>
          <a:xfrm>
            <a:off x="635000" y="3749487"/>
            <a:ext cx="10923588" cy="2471925"/>
          </a:xfrm>
        </p:spPr>
        <p:txBody>
          <a:bodyPr numCol="2" spcCol="468000"/>
          <a:lstStyle>
            <a:lvl1pPr>
              <a:buClr>
                <a:schemeClr val="bg1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NL" dirty="0"/>
          </a:p>
        </p:txBody>
      </p:sp>
      <p:sp>
        <p:nvSpPr>
          <p:cNvPr id="8" name="Tijdelijke aanduiding voor datum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62AB963D-1F97-41D0-BB27-B8D5676F22B8}" type="datetime4">
              <a:rPr lang="nl-NL" smtClean="0"/>
              <a:t>19 mei 2025</a:t>
            </a:fld>
            <a:endParaRPr lang="nl-NL" dirty="0"/>
          </a:p>
        </p:txBody>
      </p:sp>
      <p:sp>
        <p:nvSpPr>
          <p:cNvPr id="10" name="Tijdelijke aanduiding voor voettekst 9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nl-NL"/>
              <a:t>IGJ, Domein Jeugd</a:t>
            </a:r>
            <a:endParaRPr lang="nl-NL" dirty="0"/>
          </a:p>
        </p:txBody>
      </p:sp>
      <p:sp>
        <p:nvSpPr>
          <p:cNvPr id="11" name="Tijdelijke aanduiding voor dianummer 10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483915323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fbeelding horizontaal kleu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jdelijke aanduiding voor afbeelding 11"/>
          <p:cNvSpPr>
            <a:spLocks noGrp="1"/>
          </p:cNvSpPr>
          <p:nvPr>
            <p:ph type="pic" sz="quarter" idx="14"/>
          </p:nvPr>
        </p:nvSpPr>
        <p:spPr>
          <a:xfrm>
            <a:off x="0" y="0"/>
            <a:ext cx="12192000" cy="3427413"/>
          </a:xfrm>
          <a:custGeom>
            <a:avLst/>
            <a:gdLst>
              <a:gd name="connsiteX0" fmla="*/ 0 w 12192000"/>
              <a:gd name="connsiteY0" fmla="*/ 0 h 3427413"/>
              <a:gd name="connsiteX1" fmla="*/ 5862638 w 12192000"/>
              <a:gd name="connsiteY1" fmla="*/ 0 h 3427413"/>
              <a:gd name="connsiteX2" fmla="*/ 5862638 w 12192000"/>
              <a:gd name="connsiteY2" fmla="*/ 709613 h 3427413"/>
              <a:gd name="connsiteX3" fmla="*/ 6329363 w 12192000"/>
              <a:gd name="connsiteY3" fmla="*/ 709613 h 3427413"/>
              <a:gd name="connsiteX4" fmla="*/ 6329363 w 12192000"/>
              <a:gd name="connsiteY4" fmla="*/ 0 h 3427413"/>
              <a:gd name="connsiteX5" fmla="*/ 12192000 w 12192000"/>
              <a:gd name="connsiteY5" fmla="*/ 0 h 3427413"/>
              <a:gd name="connsiteX6" fmla="*/ 12192000 w 12192000"/>
              <a:gd name="connsiteY6" fmla="*/ 3427413 h 3427413"/>
              <a:gd name="connsiteX7" fmla="*/ 0 w 12192000"/>
              <a:gd name="connsiteY7" fmla="*/ 3427413 h 34274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0" h="3427413">
                <a:moveTo>
                  <a:pt x="0" y="0"/>
                </a:moveTo>
                <a:lnTo>
                  <a:pt x="5862638" y="0"/>
                </a:lnTo>
                <a:lnTo>
                  <a:pt x="5862638" y="709613"/>
                </a:lnTo>
                <a:lnTo>
                  <a:pt x="6329363" y="709613"/>
                </a:lnTo>
                <a:lnTo>
                  <a:pt x="6329363" y="0"/>
                </a:lnTo>
                <a:lnTo>
                  <a:pt x="12192000" y="0"/>
                </a:lnTo>
                <a:lnTo>
                  <a:pt x="12192000" y="3427413"/>
                </a:lnTo>
                <a:lnTo>
                  <a:pt x="0" y="3427413"/>
                </a:lnTo>
                <a:close/>
              </a:path>
            </a:pathLst>
          </a:custGeom>
          <a:noFill/>
        </p:spPr>
        <p:txBody>
          <a:bodyPr wrap="square" lIns="720000" tIns="1152000">
            <a:noAutofit/>
          </a:bodyPr>
          <a:lstStyle>
            <a:lvl1pPr>
              <a:buClr>
                <a:schemeClr val="bg2"/>
              </a:buClr>
              <a:tabLst>
                <a:tab pos="1619250" algn="l"/>
              </a:tabLst>
              <a:defRPr>
                <a:solidFill>
                  <a:schemeClr val="bg1"/>
                </a:solidFill>
              </a:defRPr>
            </a:lvl1pPr>
          </a:lstStyle>
          <a:p>
            <a:r>
              <a:rPr lang="nl-NL"/>
              <a:t>Klik op het pictogram als u een afbeelding wilt toevoegen</a:t>
            </a:r>
            <a:endParaRPr lang="nl-NL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34205" y="3888000"/>
            <a:ext cx="5004595" cy="2333413"/>
          </a:xfrm>
        </p:spPr>
        <p:txBody>
          <a:bodyPr anchor="t" anchorCtr="0"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nl-NL"/>
              <a:t>Klik om de stijl te bewerken</a:t>
            </a:r>
            <a:endParaRPr lang="nl-NL" dirty="0"/>
          </a:p>
        </p:txBody>
      </p:sp>
      <p:sp>
        <p:nvSpPr>
          <p:cNvPr id="6" name="Tijdelijke aanduiding voor tekst 13"/>
          <p:cNvSpPr>
            <a:spLocks noGrp="1"/>
          </p:cNvSpPr>
          <p:nvPr>
            <p:ph type="body" sz="quarter" idx="13"/>
          </p:nvPr>
        </p:nvSpPr>
        <p:spPr>
          <a:xfrm>
            <a:off x="6554588" y="3888000"/>
            <a:ext cx="5004000" cy="2333413"/>
          </a:xfrm>
        </p:spPr>
        <p:txBody>
          <a:bodyPr tIns="50400" numCol="1" spcCol="468000" anchor="t" anchorCtr="0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NL" dirty="0"/>
          </a:p>
        </p:txBody>
      </p:sp>
      <p:sp>
        <p:nvSpPr>
          <p:cNvPr id="10" name="Tijdelijke aanduiding voor datum 9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255B15A6-4E27-4721-89E2-E7333546B70A}" type="datetime4">
              <a:rPr lang="nl-NL" smtClean="0"/>
              <a:t>19 mei 2025</a:t>
            </a:fld>
            <a:endParaRPr lang="nl-NL" dirty="0"/>
          </a:p>
        </p:txBody>
      </p:sp>
      <p:sp>
        <p:nvSpPr>
          <p:cNvPr id="11" name="Tijdelijke aanduiding voor voettekst 10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nl-NL"/>
              <a:t>IGJ, Domein Jeugd</a:t>
            </a:r>
            <a:endParaRPr lang="nl-NL" dirty="0"/>
          </a:p>
        </p:txBody>
      </p:sp>
      <p:sp>
        <p:nvSpPr>
          <p:cNvPr id="13" name="Tijdelijke aanduiding voor dianummer 12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44137546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fbeelding horizontaal wi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jdelijke aanduiding voor afbeelding 11"/>
          <p:cNvSpPr>
            <a:spLocks noGrp="1"/>
          </p:cNvSpPr>
          <p:nvPr>
            <p:ph type="pic" sz="quarter" idx="14"/>
          </p:nvPr>
        </p:nvSpPr>
        <p:spPr>
          <a:xfrm>
            <a:off x="0" y="0"/>
            <a:ext cx="12192000" cy="3427413"/>
          </a:xfrm>
          <a:custGeom>
            <a:avLst/>
            <a:gdLst>
              <a:gd name="connsiteX0" fmla="*/ 0 w 12192000"/>
              <a:gd name="connsiteY0" fmla="*/ 0 h 3427413"/>
              <a:gd name="connsiteX1" fmla="*/ 5862638 w 12192000"/>
              <a:gd name="connsiteY1" fmla="*/ 0 h 3427413"/>
              <a:gd name="connsiteX2" fmla="*/ 5862638 w 12192000"/>
              <a:gd name="connsiteY2" fmla="*/ 709613 h 3427413"/>
              <a:gd name="connsiteX3" fmla="*/ 6329363 w 12192000"/>
              <a:gd name="connsiteY3" fmla="*/ 709613 h 3427413"/>
              <a:gd name="connsiteX4" fmla="*/ 6329363 w 12192000"/>
              <a:gd name="connsiteY4" fmla="*/ 0 h 3427413"/>
              <a:gd name="connsiteX5" fmla="*/ 12192000 w 12192000"/>
              <a:gd name="connsiteY5" fmla="*/ 0 h 3427413"/>
              <a:gd name="connsiteX6" fmla="*/ 12192000 w 12192000"/>
              <a:gd name="connsiteY6" fmla="*/ 3427413 h 3427413"/>
              <a:gd name="connsiteX7" fmla="*/ 0 w 12192000"/>
              <a:gd name="connsiteY7" fmla="*/ 3427413 h 34274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0" h="3427413">
                <a:moveTo>
                  <a:pt x="0" y="0"/>
                </a:moveTo>
                <a:lnTo>
                  <a:pt x="5862638" y="0"/>
                </a:lnTo>
                <a:lnTo>
                  <a:pt x="5862638" y="709613"/>
                </a:lnTo>
                <a:lnTo>
                  <a:pt x="6329363" y="709613"/>
                </a:lnTo>
                <a:lnTo>
                  <a:pt x="6329363" y="0"/>
                </a:lnTo>
                <a:lnTo>
                  <a:pt x="12192000" y="0"/>
                </a:lnTo>
                <a:lnTo>
                  <a:pt x="12192000" y="3427413"/>
                </a:lnTo>
                <a:lnTo>
                  <a:pt x="0" y="3427413"/>
                </a:lnTo>
                <a:close/>
              </a:path>
            </a:pathLst>
          </a:custGeom>
          <a:noFill/>
        </p:spPr>
        <p:txBody>
          <a:bodyPr wrap="square" lIns="720000" tIns="1152000">
            <a:noAutofit/>
          </a:bodyPr>
          <a:lstStyle/>
          <a:p>
            <a:r>
              <a:rPr lang="nl-NL"/>
              <a:t>Klik op het pictogram als u een afbeelding wilt toevoegen</a:t>
            </a:r>
            <a:endParaRPr lang="nl-NL" dirty="0"/>
          </a:p>
        </p:txBody>
      </p:sp>
      <p:sp>
        <p:nvSpPr>
          <p:cNvPr id="14" name="Tijdelijke aanduiding voor tekst 13"/>
          <p:cNvSpPr>
            <a:spLocks noGrp="1"/>
          </p:cNvSpPr>
          <p:nvPr>
            <p:ph type="body" sz="quarter" idx="13"/>
          </p:nvPr>
        </p:nvSpPr>
        <p:spPr>
          <a:xfrm>
            <a:off x="6553199" y="3888000"/>
            <a:ext cx="5004000" cy="2333413"/>
          </a:xfrm>
        </p:spPr>
        <p:txBody>
          <a:bodyPr tIns="50400" numCol="1" spcCol="468000" anchor="t" anchorCtr="0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NL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34206" y="3888000"/>
            <a:ext cx="5004594" cy="2333413"/>
          </a:xfrm>
        </p:spPr>
        <p:txBody>
          <a:bodyPr anchor="t" anchorCtr="0"/>
          <a:lstStyle/>
          <a:p>
            <a:r>
              <a:rPr lang="nl-NL"/>
              <a:t>Klik om de stijl te bewerken</a:t>
            </a:r>
            <a:endParaRPr lang="nl-NL" dirty="0"/>
          </a:p>
        </p:txBody>
      </p:sp>
      <p:sp>
        <p:nvSpPr>
          <p:cNvPr id="9" name="Tijdelijke aanduiding voor datum 8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31F8043A-DEE7-49AE-900C-C4B2F239290E}" type="datetime4">
              <a:rPr lang="nl-NL" smtClean="0"/>
              <a:t>19 mei 2025</a:t>
            </a:fld>
            <a:endParaRPr lang="nl-NL" dirty="0"/>
          </a:p>
        </p:txBody>
      </p:sp>
      <p:sp>
        <p:nvSpPr>
          <p:cNvPr id="10" name="Tijdelijke aanduiding voor voettekst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nl-NL"/>
              <a:t>IGJ, Domein Jeugd</a:t>
            </a:r>
            <a:endParaRPr lang="nl-NL" dirty="0"/>
          </a:p>
        </p:txBody>
      </p:sp>
      <p:sp>
        <p:nvSpPr>
          <p:cNvPr id="11" name="Tijdelijke aanduiding voor dianummer 10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3239129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dia horizonta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hthoek 5"/>
          <p:cNvSpPr/>
          <p:nvPr userDrawn="1"/>
        </p:nvSpPr>
        <p:spPr>
          <a:xfrm>
            <a:off x="0" y="-1"/>
            <a:ext cx="12192000" cy="3427413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35000" y="1879600"/>
            <a:ext cx="10923588" cy="1547813"/>
          </a:xfrm>
        </p:spPr>
        <p:txBody>
          <a:bodyPr anchor="ctr" anchorCtr="0">
            <a:normAutofit/>
          </a:bodyPr>
          <a:lstStyle>
            <a:lvl1pPr>
              <a:defRPr sz="4800">
                <a:solidFill>
                  <a:schemeClr val="bg1"/>
                </a:solidFill>
              </a:defRPr>
            </a:lvl1pPr>
          </a:lstStyle>
          <a:p>
            <a:r>
              <a:rPr lang="nl-NL"/>
              <a:t>Klik om de stijl te bewerken</a:t>
            </a:r>
            <a:endParaRPr lang="nl-NL" dirty="0"/>
          </a:p>
        </p:txBody>
      </p:sp>
      <p:pic>
        <p:nvPicPr>
          <p:cNvPr id="7" name="Afbeelding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3175" y="0"/>
            <a:ext cx="12198350" cy="1066800"/>
          </a:xfrm>
          <a:prstGeom prst="rect">
            <a:avLst/>
          </a:prstGeom>
        </p:spPr>
      </p:pic>
      <p:sp>
        <p:nvSpPr>
          <p:cNvPr id="15" name="Tijdelijke aanduiding voor datum 14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9FE5CF68-E60D-4531-956D-7869F8F8FF2F}" type="datetime4">
              <a:rPr lang="nl-NL" smtClean="0"/>
              <a:t>19 mei 2025</a:t>
            </a:fld>
            <a:endParaRPr lang="nl-NL" dirty="0"/>
          </a:p>
        </p:txBody>
      </p:sp>
      <p:sp>
        <p:nvSpPr>
          <p:cNvPr id="16" name="Tijdelijke aanduiding voor voettekst 15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nl-NL"/>
              <a:t>IGJ, Domein Jeugd</a:t>
            </a:r>
            <a:endParaRPr lang="nl-NL" dirty="0"/>
          </a:p>
        </p:txBody>
      </p:sp>
      <p:sp>
        <p:nvSpPr>
          <p:cNvPr id="17" name="Tijdelijke aanduiding voor dianummer 16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  <p:sp>
        <p:nvSpPr>
          <p:cNvPr id="9" name="Ondertitel 2"/>
          <p:cNvSpPr>
            <a:spLocks noGrp="1"/>
          </p:cNvSpPr>
          <p:nvPr>
            <p:ph type="subTitle" idx="1"/>
          </p:nvPr>
        </p:nvSpPr>
        <p:spPr>
          <a:xfrm>
            <a:off x="635000" y="3749487"/>
            <a:ext cx="10925176" cy="2077232"/>
          </a:xfrm>
        </p:spPr>
        <p:txBody>
          <a:bodyPr lIns="104400" tIns="90000" rIns="90000" bIns="46800"/>
          <a:lstStyle>
            <a:lvl1pPr marL="0" indent="0" algn="l">
              <a:buNone/>
              <a:defRPr sz="24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 om het opmaakprofiel van de modelondertitel te bewerken</a:t>
            </a:r>
            <a:endParaRPr lang="nl-NL" dirty="0"/>
          </a:p>
        </p:txBody>
      </p:sp>
      <p:sp>
        <p:nvSpPr>
          <p:cNvPr id="10" name="Tijdelijke aanduiding voor tekst 16"/>
          <p:cNvSpPr>
            <a:spLocks noGrp="1"/>
          </p:cNvSpPr>
          <p:nvPr>
            <p:ph type="body" sz="quarter" idx="10" hasCustomPrompt="1"/>
          </p:nvPr>
        </p:nvSpPr>
        <p:spPr>
          <a:xfrm>
            <a:off x="633412" y="5829386"/>
            <a:ext cx="5005388" cy="389360"/>
          </a:xfrm>
        </p:spPr>
        <p:txBody>
          <a:bodyPr lIns="86400" anchor="b" anchorCtr="0">
            <a:no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>
              <a:defRPr sz="1800">
                <a:solidFill>
                  <a:schemeClr val="bg1"/>
                </a:solidFill>
              </a:defRPr>
            </a:lvl2pPr>
            <a:lvl3pPr>
              <a:defRPr sz="1800">
                <a:solidFill>
                  <a:schemeClr val="bg1"/>
                </a:solidFill>
              </a:defRPr>
            </a:lvl3pPr>
            <a:lvl4pPr>
              <a:defRPr sz="1800">
                <a:solidFill>
                  <a:schemeClr val="bg1"/>
                </a:solidFill>
              </a:defRPr>
            </a:lvl4pPr>
            <a:lvl5pPr>
              <a:defRPr sz="1800">
                <a:solidFill>
                  <a:schemeClr val="bg1"/>
                </a:solidFill>
              </a:defRPr>
            </a:lvl5pPr>
          </a:lstStyle>
          <a:p>
            <a:pPr lvl="0"/>
            <a:r>
              <a:rPr lang="nl-NL" dirty="0"/>
              <a:t>Naam spreker</a:t>
            </a:r>
          </a:p>
        </p:txBody>
      </p:sp>
      <p:pic>
        <p:nvPicPr>
          <p:cNvPr id="12" name="Afbeelding 11">
            <a:extLst>
              <a:ext uri="{FF2B5EF4-FFF2-40B4-BE49-F238E27FC236}">
                <a16:creationId xmlns:a16="http://schemas.microsoft.com/office/drawing/2014/main" id="{2382FCC1-F0DB-9245-AB32-8B0256676319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47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9945039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fbeelding hor. kleur zonder titel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jdelijke aanduiding voor afbeelding 11"/>
          <p:cNvSpPr>
            <a:spLocks noGrp="1"/>
          </p:cNvSpPr>
          <p:nvPr>
            <p:ph type="pic" sz="quarter" idx="14"/>
          </p:nvPr>
        </p:nvSpPr>
        <p:spPr>
          <a:xfrm>
            <a:off x="0" y="0"/>
            <a:ext cx="12192000" cy="3427413"/>
          </a:xfrm>
          <a:custGeom>
            <a:avLst/>
            <a:gdLst>
              <a:gd name="connsiteX0" fmla="*/ 0 w 12192000"/>
              <a:gd name="connsiteY0" fmla="*/ 0 h 3427413"/>
              <a:gd name="connsiteX1" fmla="*/ 5862638 w 12192000"/>
              <a:gd name="connsiteY1" fmla="*/ 0 h 3427413"/>
              <a:gd name="connsiteX2" fmla="*/ 5862638 w 12192000"/>
              <a:gd name="connsiteY2" fmla="*/ 709613 h 3427413"/>
              <a:gd name="connsiteX3" fmla="*/ 6329363 w 12192000"/>
              <a:gd name="connsiteY3" fmla="*/ 709613 h 3427413"/>
              <a:gd name="connsiteX4" fmla="*/ 6329363 w 12192000"/>
              <a:gd name="connsiteY4" fmla="*/ 0 h 3427413"/>
              <a:gd name="connsiteX5" fmla="*/ 12192000 w 12192000"/>
              <a:gd name="connsiteY5" fmla="*/ 0 h 3427413"/>
              <a:gd name="connsiteX6" fmla="*/ 12192000 w 12192000"/>
              <a:gd name="connsiteY6" fmla="*/ 3427413 h 3427413"/>
              <a:gd name="connsiteX7" fmla="*/ 0 w 12192000"/>
              <a:gd name="connsiteY7" fmla="*/ 3427413 h 34274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0" h="3427413">
                <a:moveTo>
                  <a:pt x="0" y="0"/>
                </a:moveTo>
                <a:lnTo>
                  <a:pt x="5862638" y="0"/>
                </a:lnTo>
                <a:lnTo>
                  <a:pt x="5862638" y="709613"/>
                </a:lnTo>
                <a:lnTo>
                  <a:pt x="6329363" y="709613"/>
                </a:lnTo>
                <a:lnTo>
                  <a:pt x="6329363" y="0"/>
                </a:lnTo>
                <a:lnTo>
                  <a:pt x="12192000" y="0"/>
                </a:lnTo>
                <a:lnTo>
                  <a:pt x="12192000" y="3427413"/>
                </a:lnTo>
                <a:lnTo>
                  <a:pt x="0" y="3427413"/>
                </a:lnTo>
                <a:close/>
              </a:path>
            </a:pathLst>
          </a:custGeom>
          <a:noFill/>
        </p:spPr>
        <p:txBody>
          <a:bodyPr wrap="square" lIns="720000" tIns="1152000">
            <a:noAutofit/>
          </a:bodyPr>
          <a:lstStyle>
            <a:lvl1pPr>
              <a:tabLst>
                <a:tab pos="1619250" algn="l"/>
              </a:tabLst>
              <a:defRPr>
                <a:solidFill>
                  <a:schemeClr val="bg1"/>
                </a:solidFill>
              </a:defRPr>
            </a:lvl1pPr>
          </a:lstStyle>
          <a:p>
            <a:r>
              <a:rPr lang="nl-NL"/>
              <a:t>Klik op het pictogram als u een afbeelding wilt toevoegen</a:t>
            </a:r>
            <a:endParaRPr lang="nl-NL" dirty="0"/>
          </a:p>
        </p:txBody>
      </p:sp>
      <p:sp>
        <p:nvSpPr>
          <p:cNvPr id="14" name="Tijdelijke aanduiding voor tekst 13"/>
          <p:cNvSpPr>
            <a:spLocks noGrp="1"/>
          </p:cNvSpPr>
          <p:nvPr>
            <p:ph type="body" sz="quarter" idx="13"/>
          </p:nvPr>
        </p:nvSpPr>
        <p:spPr>
          <a:xfrm>
            <a:off x="635000" y="3888000"/>
            <a:ext cx="10923588" cy="2333413"/>
          </a:xfrm>
        </p:spPr>
        <p:txBody>
          <a:bodyPr tIns="50400" numCol="2" spcCol="468000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NL" dirty="0"/>
          </a:p>
        </p:txBody>
      </p:sp>
      <p:sp>
        <p:nvSpPr>
          <p:cNvPr id="8" name="Tijdelijke aanduiding voor datum 7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0EFBC0EC-36EC-4E68-9465-BA03F2875B20}" type="datetime4">
              <a:rPr lang="nl-NL" smtClean="0"/>
              <a:t>19 mei 2025</a:t>
            </a:fld>
            <a:endParaRPr lang="nl-NL" dirty="0"/>
          </a:p>
        </p:txBody>
      </p:sp>
      <p:sp>
        <p:nvSpPr>
          <p:cNvPr id="9" name="Tijdelijke aanduiding voor voettekst 8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nl-NL"/>
              <a:t>IGJ, Domein Jeugd</a:t>
            </a:r>
            <a:endParaRPr lang="nl-NL" dirty="0"/>
          </a:p>
        </p:txBody>
      </p:sp>
      <p:sp>
        <p:nvSpPr>
          <p:cNvPr id="10" name="Tijdelijke aanduiding voor dianummer 9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2791589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fbeelding hor. wit zonde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jdelijke aanduiding voor afbeelding 11"/>
          <p:cNvSpPr>
            <a:spLocks noGrp="1"/>
          </p:cNvSpPr>
          <p:nvPr>
            <p:ph type="pic" sz="quarter" idx="14"/>
          </p:nvPr>
        </p:nvSpPr>
        <p:spPr>
          <a:xfrm>
            <a:off x="0" y="0"/>
            <a:ext cx="12192000" cy="3427413"/>
          </a:xfrm>
          <a:custGeom>
            <a:avLst/>
            <a:gdLst>
              <a:gd name="connsiteX0" fmla="*/ 0 w 12192000"/>
              <a:gd name="connsiteY0" fmla="*/ 0 h 3427413"/>
              <a:gd name="connsiteX1" fmla="*/ 5862638 w 12192000"/>
              <a:gd name="connsiteY1" fmla="*/ 0 h 3427413"/>
              <a:gd name="connsiteX2" fmla="*/ 5862638 w 12192000"/>
              <a:gd name="connsiteY2" fmla="*/ 709613 h 3427413"/>
              <a:gd name="connsiteX3" fmla="*/ 6329363 w 12192000"/>
              <a:gd name="connsiteY3" fmla="*/ 709613 h 3427413"/>
              <a:gd name="connsiteX4" fmla="*/ 6329363 w 12192000"/>
              <a:gd name="connsiteY4" fmla="*/ 0 h 3427413"/>
              <a:gd name="connsiteX5" fmla="*/ 12192000 w 12192000"/>
              <a:gd name="connsiteY5" fmla="*/ 0 h 3427413"/>
              <a:gd name="connsiteX6" fmla="*/ 12192000 w 12192000"/>
              <a:gd name="connsiteY6" fmla="*/ 3427413 h 3427413"/>
              <a:gd name="connsiteX7" fmla="*/ 0 w 12192000"/>
              <a:gd name="connsiteY7" fmla="*/ 3427413 h 34274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0" h="3427413">
                <a:moveTo>
                  <a:pt x="0" y="0"/>
                </a:moveTo>
                <a:lnTo>
                  <a:pt x="5862638" y="0"/>
                </a:lnTo>
                <a:lnTo>
                  <a:pt x="5862638" y="709613"/>
                </a:lnTo>
                <a:lnTo>
                  <a:pt x="6329363" y="709613"/>
                </a:lnTo>
                <a:lnTo>
                  <a:pt x="6329363" y="0"/>
                </a:lnTo>
                <a:lnTo>
                  <a:pt x="12192000" y="0"/>
                </a:lnTo>
                <a:lnTo>
                  <a:pt x="12192000" y="3427413"/>
                </a:lnTo>
                <a:lnTo>
                  <a:pt x="0" y="3427413"/>
                </a:lnTo>
                <a:close/>
              </a:path>
            </a:pathLst>
          </a:custGeom>
          <a:noFill/>
        </p:spPr>
        <p:txBody>
          <a:bodyPr wrap="square" lIns="720000" tIns="1152000">
            <a:noAutofit/>
          </a:bodyPr>
          <a:lstStyle/>
          <a:p>
            <a:r>
              <a:rPr lang="nl-NL"/>
              <a:t>Klik op het pictogram als u een afbeelding wilt toevoegen</a:t>
            </a:r>
            <a:endParaRPr lang="nl-NL" dirty="0"/>
          </a:p>
        </p:txBody>
      </p:sp>
      <p:sp>
        <p:nvSpPr>
          <p:cNvPr id="14" name="Tijdelijke aanduiding voor tekst 13"/>
          <p:cNvSpPr>
            <a:spLocks noGrp="1"/>
          </p:cNvSpPr>
          <p:nvPr>
            <p:ph type="body" sz="quarter" idx="13"/>
          </p:nvPr>
        </p:nvSpPr>
        <p:spPr>
          <a:xfrm>
            <a:off x="635000" y="3888000"/>
            <a:ext cx="10923588" cy="2333413"/>
          </a:xfrm>
        </p:spPr>
        <p:txBody>
          <a:bodyPr tIns="50400" numCol="2" spcCol="468000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NL" dirty="0"/>
          </a:p>
        </p:txBody>
      </p:sp>
      <p:sp>
        <p:nvSpPr>
          <p:cNvPr id="8" name="Tijdelijke aanduiding voor datum 7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3AE622D1-AB9C-4DCA-8ACB-37C74B31FCC6}" type="datetime4">
              <a:rPr lang="nl-NL" smtClean="0"/>
              <a:t>19 mei 2025</a:t>
            </a:fld>
            <a:endParaRPr lang="nl-NL" dirty="0"/>
          </a:p>
        </p:txBody>
      </p:sp>
      <p:sp>
        <p:nvSpPr>
          <p:cNvPr id="9" name="Tijdelijke aanduiding voor voettekst 8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nl-NL"/>
              <a:t>IGJ, Domein Jeugd</a:t>
            </a:r>
            <a:endParaRPr lang="nl-NL" dirty="0"/>
          </a:p>
        </p:txBody>
      </p:sp>
      <p:sp>
        <p:nvSpPr>
          <p:cNvPr id="10" name="Tijdelijke aanduiding voor dianummer 9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774400460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fbeelding horizontaal kleur titel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jdelijke aanduiding voor afbeelding 10"/>
          <p:cNvSpPr>
            <a:spLocks noGrp="1"/>
          </p:cNvSpPr>
          <p:nvPr>
            <p:ph type="pic" sz="quarter" idx="14"/>
          </p:nvPr>
        </p:nvSpPr>
        <p:spPr>
          <a:xfrm>
            <a:off x="0" y="3427413"/>
            <a:ext cx="12192000" cy="3430587"/>
          </a:xfrm>
          <a:prstGeom prst="rect">
            <a:avLst/>
          </a:prstGeom>
          <a:noFill/>
        </p:spPr>
        <p:txBody>
          <a:bodyPr wrap="square" lIns="612000">
            <a:noAutofit/>
          </a:bodyPr>
          <a:lstStyle>
            <a:lvl1pPr>
              <a:buClr>
                <a:schemeClr val="bg2"/>
              </a:buClr>
              <a:defRPr>
                <a:solidFill>
                  <a:schemeClr val="bg1"/>
                </a:solidFill>
              </a:defRPr>
            </a:lvl1pPr>
          </a:lstStyle>
          <a:p>
            <a:r>
              <a:rPr lang="nl-NL"/>
              <a:t>Klik op het pictogram als u een afbeelding wilt toevoegen</a:t>
            </a:r>
            <a:endParaRPr lang="nl-NL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33600" y="1051200"/>
            <a:ext cx="10924382" cy="9468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nl-NL"/>
              <a:t>Klik om de stijl te bewerken</a:t>
            </a:r>
            <a:endParaRPr lang="nl-NL" dirty="0"/>
          </a:p>
        </p:txBody>
      </p:sp>
      <p:sp>
        <p:nvSpPr>
          <p:cNvPr id="13" name="Tijdelijke aanduiding voor datum 12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02C555D7-0ED7-4E6B-A89A-9D278619C29A}" type="datetime4">
              <a:rPr lang="nl-NL" smtClean="0"/>
              <a:t>19 mei 2025</a:t>
            </a:fld>
            <a:endParaRPr lang="nl-NL" dirty="0"/>
          </a:p>
        </p:txBody>
      </p:sp>
      <p:sp>
        <p:nvSpPr>
          <p:cNvPr id="14" name="Tijdelijke aanduiding voor voettekst 13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nl-NL"/>
              <a:t>IGJ, Domein Jeugd</a:t>
            </a:r>
            <a:endParaRPr lang="nl-NL" dirty="0"/>
          </a:p>
        </p:txBody>
      </p:sp>
      <p:sp>
        <p:nvSpPr>
          <p:cNvPr id="15" name="Tijdelijke aanduiding voor dianummer 14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78556773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fbeelding horizontaal wit titel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jdelijke aanduiding voor afbeelding 10"/>
          <p:cNvSpPr>
            <a:spLocks noGrp="1"/>
          </p:cNvSpPr>
          <p:nvPr>
            <p:ph type="pic" sz="quarter" idx="14"/>
          </p:nvPr>
        </p:nvSpPr>
        <p:spPr>
          <a:xfrm>
            <a:off x="0" y="3427413"/>
            <a:ext cx="12192000" cy="3430587"/>
          </a:xfrm>
          <a:prstGeom prst="rect">
            <a:avLst/>
          </a:prstGeom>
          <a:noFill/>
        </p:spPr>
        <p:txBody>
          <a:bodyPr wrap="square" lIns="612000">
            <a:noAutofit/>
          </a:bodyPr>
          <a:lstStyle/>
          <a:p>
            <a:r>
              <a:rPr lang="nl-NL"/>
              <a:t>Klik op het pictogram als u een afbeelding wilt toevoegen</a:t>
            </a:r>
          </a:p>
        </p:txBody>
      </p:sp>
      <p:sp>
        <p:nvSpPr>
          <p:cNvPr id="9" name="Titel 8"/>
          <p:cNvSpPr>
            <a:spLocks noGrp="1"/>
          </p:cNvSpPr>
          <p:nvPr>
            <p:ph type="title"/>
          </p:nvPr>
        </p:nvSpPr>
        <p:spPr>
          <a:xfrm>
            <a:off x="634206" y="1051200"/>
            <a:ext cx="10924382" cy="946800"/>
          </a:xfrm>
        </p:spPr>
        <p:txBody>
          <a:bodyPr/>
          <a:lstStyle/>
          <a:p>
            <a:r>
              <a:rPr lang="nl-NL"/>
              <a:t>Klik om de stijl te bewerken</a:t>
            </a:r>
            <a:endParaRPr lang="nl-NL" dirty="0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31A70C1C-8BE1-4F33-8369-9C69FA73545E}" type="datetime4">
              <a:rPr lang="nl-NL" smtClean="0"/>
              <a:t>19 mei 2025</a:t>
            </a:fld>
            <a:endParaRPr lang="nl-NL" dirty="0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nl-NL"/>
              <a:t>IGJ, Domein Jeugd</a:t>
            </a:r>
            <a:endParaRPr lang="nl-NL" dirty="0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66406516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fbeelding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45921737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fbeelding met titel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/>
          <p:cNvSpPr>
            <a:spLocks noGrp="1"/>
          </p:cNvSpPr>
          <p:nvPr>
            <p:ph type="title"/>
          </p:nvPr>
        </p:nvSpPr>
        <p:spPr>
          <a:xfrm>
            <a:off x="0" y="5153776"/>
            <a:ext cx="12192000" cy="576000"/>
          </a:xfrm>
          <a:solidFill>
            <a:schemeClr val="tx2"/>
          </a:solidFill>
        </p:spPr>
        <p:txBody>
          <a:bodyPr lIns="756000" anchor="ctr" anchorCtr="0">
            <a:noAutofit/>
          </a:bodyPr>
          <a:lstStyle>
            <a:lvl1pPr algn="l">
              <a:defRPr sz="3200">
                <a:solidFill>
                  <a:schemeClr val="bg1"/>
                </a:solidFill>
              </a:defRPr>
            </a:lvl1pPr>
          </a:lstStyle>
          <a:p>
            <a:r>
              <a:rPr lang="nl-NL"/>
              <a:t>Klik om de stijl te bewerken</a:t>
            </a:r>
            <a:endParaRPr lang="nl-NL" dirty="0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sz="quarter" idx="10"/>
          </p:nvPr>
        </p:nvSpPr>
        <p:spPr>
          <a:xfrm>
            <a:off x="0" y="5825413"/>
            <a:ext cx="12192000" cy="396000"/>
          </a:xfrm>
          <a:solidFill>
            <a:schemeClr val="bg1"/>
          </a:solidFill>
        </p:spPr>
        <p:txBody>
          <a:bodyPr lIns="756000" anchor="ctr" anchorCtr="0">
            <a:normAutofit/>
          </a:bodyPr>
          <a:lstStyle>
            <a:lvl1pPr marL="0" indent="0">
              <a:buNone/>
              <a:defRPr sz="2000" i="0">
                <a:solidFill>
                  <a:schemeClr val="tx1"/>
                </a:solidFill>
              </a:defRPr>
            </a:lvl1pPr>
            <a:lvl2pPr marL="313200" indent="0">
              <a:buNone/>
              <a:defRPr/>
            </a:lvl2pPr>
            <a:lvl3pPr marL="630000" indent="0">
              <a:buNone/>
              <a:defRPr/>
            </a:lvl3pPr>
            <a:lvl4pPr marL="943200" indent="0">
              <a:buNone/>
              <a:defRPr/>
            </a:lvl4pPr>
            <a:lvl5pPr marL="1260000" indent="0">
              <a:buNone/>
              <a:defRPr/>
            </a:lvl5pPr>
          </a:lstStyle>
          <a:p>
            <a:pPr lvl="0"/>
            <a:r>
              <a:rPr lang="nl-NL"/>
              <a:t>Klik om de modelstijlen te bewerken</a:t>
            </a:r>
          </a:p>
        </p:txBody>
      </p:sp>
      <p:pic>
        <p:nvPicPr>
          <p:cNvPr id="4" name="Afbeelding 3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3175" y="0"/>
            <a:ext cx="12198350" cy="1066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8302592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el/grafi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el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sz="quarter" idx="13"/>
          </p:nvPr>
        </p:nvSpPr>
        <p:spPr>
          <a:xfrm>
            <a:off x="635000" y="2276475"/>
            <a:ext cx="10923588" cy="3944938"/>
          </a:xfrm>
        </p:spPr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NL" dirty="0"/>
          </a:p>
        </p:txBody>
      </p:sp>
      <p:sp>
        <p:nvSpPr>
          <p:cNvPr id="10" name="Tijdelijke aanduiding voor datum 9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7E08225E-89E5-4200-8C0D-F10AFF2D9594}" type="datetime4">
              <a:rPr lang="nl-NL" smtClean="0"/>
              <a:t>19 mei 2025</a:t>
            </a:fld>
            <a:endParaRPr lang="nl-NL" dirty="0"/>
          </a:p>
        </p:txBody>
      </p:sp>
      <p:sp>
        <p:nvSpPr>
          <p:cNvPr id="11" name="Tijdelijke aanduiding voor voettekst 10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nl-NL"/>
              <a:t>IGJ, Domein Jeugd</a:t>
            </a:r>
            <a:endParaRPr lang="nl-NL" dirty="0"/>
          </a:p>
        </p:txBody>
      </p:sp>
      <p:sp>
        <p:nvSpPr>
          <p:cNvPr id="12" name="Tijdelijke aanduiding voor dianummer 11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749504999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el/grafiek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el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sz="quarter" idx="14"/>
          </p:nvPr>
        </p:nvSpPr>
        <p:spPr>
          <a:xfrm>
            <a:off x="7958859" y="2276475"/>
            <a:ext cx="3600000" cy="3937000"/>
          </a:xfrm>
        </p:spPr>
        <p:txBody>
          <a:bodyPr/>
          <a:lstStyle>
            <a:lvl1pPr marL="0" indent="0">
              <a:buNone/>
              <a:defRPr sz="2000"/>
            </a:lvl1pPr>
            <a:lvl2pPr marL="313200" indent="0">
              <a:buNone/>
              <a:defRPr sz="1800"/>
            </a:lvl2pPr>
            <a:lvl3pPr marL="630000" indent="0">
              <a:buNone/>
              <a:defRPr sz="1600"/>
            </a:lvl3pPr>
            <a:lvl4pPr marL="943200" indent="0">
              <a:buNone/>
              <a:defRPr sz="1600"/>
            </a:lvl4pPr>
            <a:lvl5pPr marL="1260000" indent="0">
              <a:buNone/>
              <a:defRPr/>
            </a:lvl5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NL" dirty="0"/>
          </a:p>
        </p:txBody>
      </p:sp>
      <p:sp>
        <p:nvSpPr>
          <p:cNvPr id="9" name="Tijdelijke aanduiding voor inhoud 8"/>
          <p:cNvSpPr>
            <a:spLocks noGrp="1"/>
          </p:cNvSpPr>
          <p:nvPr>
            <p:ph sz="quarter" idx="15"/>
          </p:nvPr>
        </p:nvSpPr>
        <p:spPr>
          <a:xfrm>
            <a:off x="635000" y="2276475"/>
            <a:ext cx="7178964" cy="3944938"/>
          </a:xfrm>
        </p:spPr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NL" dirty="0"/>
          </a:p>
        </p:txBody>
      </p:sp>
      <p:sp>
        <p:nvSpPr>
          <p:cNvPr id="11" name="Tijdelijke aanduiding voor datum 10"/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fld id="{F2B9B14C-A03E-4B88-B021-0708ACFA45DC}" type="datetime4">
              <a:rPr lang="nl-NL" smtClean="0"/>
              <a:t>19 mei 2025</a:t>
            </a:fld>
            <a:endParaRPr lang="nl-NL" dirty="0"/>
          </a:p>
        </p:txBody>
      </p:sp>
      <p:sp>
        <p:nvSpPr>
          <p:cNvPr id="12" name="Tijdelijke aanduiding voor voettekst 11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r>
              <a:rPr lang="nl-NL"/>
              <a:t>IGJ, Domein Jeugd</a:t>
            </a:r>
            <a:endParaRPr lang="nl-NL" dirty="0"/>
          </a:p>
        </p:txBody>
      </p:sp>
      <p:sp>
        <p:nvSpPr>
          <p:cNvPr id="13" name="Tijdelijke aanduiding voor dianummer 12"/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798676475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el/grafiek vertica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hoek 6"/>
          <p:cNvSpPr/>
          <p:nvPr userDrawn="1"/>
        </p:nvSpPr>
        <p:spPr>
          <a:xfrm>
            <a:off x="6096000" y="0"/>
            <a:ext cx="60960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0" name="Tijdelijke aanduiding voor tekst 9"/>
          <p:cNvSpPr>
            <a:spLocks noGrp="1"/>
          </p:cNvSpPr>
          <p:nvPr>
            <p:ph type="body" sz="quarter" idx="14"/>
          </p:nvPr>
        </p:nvSpPr>
        <p:spPr>
          <a:xfrm>
            <a:off x="6550024" y="2289599"/>
            <a:ext cx="5004000" cy="3931813"/>
          </a:xfrm>
        </p:spPr>
        <p:txBody>
          <a:bodyPr anchor="t" anchorCtr="0"/>
          <a:lstStyle>
            <a:lvl1pPr>
              <a:buClr>
                <a:schemeClr val="bg1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NL" dirty="0"/>
          </a:p>
        </p:txBody>
      </p:sp>
      <p:pic>
        <p:nvPicPr>
          <p:cNvPr id="8" name="Afbeelding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3175" y="0"/>
            <a:ext cx="12198350" cy="1066800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550024" y="1051200"/>
            <a:ext cx="5004000" cy="948047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nl-NL"/>
              <a:t>Klik om de stijl te bewerken</a:t>
            </a:r>
            <a:endParaRPr lang="nl-NL" dirty="0"/>
          </a:p>
        </p:txBody>
      </p:sp>
      <p:sp>
        <p:nvSpPr>
          <p:cNvPr id="9" name="Tijdelijke aanduiding voor inhoud 8"/>
          <p:cNvSpPr>
            <a:spLocks noGrp="1"/>
          </p:cNvSpPr>
          <p:nvPr>
            <p:ph sz="quarter" idx="19"/>
          </p:nvPr>
        </p:nvSpPr>
        <p:spPr>
          <a:xfrm>
            <a:off x="635000" y="1066799"/>
            <a:ext cx="5003800" cy="5154613"/>
          </a:xfrm>
        </p:spPr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NL" dirty="0"/>
          </a:p>
        </p:txBody>
      </p:sp>
      <p:sp>
        <p:nvSpPr>
          <p:cNvPr id="14" name="Tijdelijke aanduiding voor datum 13"/>
          <p:cNvSpPr>
            <a:spLocks noGrp="1"/>
          </p:cNvSpPr>
          <p:nvPr>
            <p:ph type="dt" sz="half" idx="20"/>
          </p:nvPr>
        </p:nvSpPr>
        <p:spPr/>
        <p:txBody>
          <a:bodyPr/>
          <a:lstStyle/>
          <a:p>
            <a:fld id="{2BB0F22F-2F9D-45F0-89FC-289B037485DB}" type="datetime4">
              <a:rPr lang="nl-NL" smtClean="0"/>
              <a:t>19 mei 2025</a:t>
            </a:fld>
            <a:endParaRPr lang="nl-NL" dirty="0"/>
          </a:p>
        </p:txBody>
      </p:sp>
      <p:sp>
        <p:nvSpPr>
          <p:cNvPr id="15" name="Tijdelijke aanduiding voor voettekst 14"/>
          <p:cNvSpPr>
            <a:spLocks noGrp="1"/>
          </p:cNvSpPr>
          <p:nvPr>
            <p:ph type="ftr" sz="quarter" idx="21"/>
          </p:nvPr>
        </p:nvSpPr>
        <p:spPr/>
        <p:txBody>
          <a:bodyPr/>
          <a:lstStyle/>
          <a:p>
            <a:r>
              <a:rPr lang="nl-NL"/>
              <a:t>IGJ, Domein Jeugd</a:t>
            </a:r>
            <a:endParaRPr lang="nl-NL" dirty="0"/>
          </a:p>
        </p:txBody>
      </p:sp>
      <p:sp>
        <p:nvSpPr>
          <p:cNvPr id="16" name="Tijdelijke aanduiding voor dianummer 15"/>
          <p:cNvSpPr>
            <a:spLocks noGrp="1"/>
          </p:cNvSpPr>
          <p:nvPr>
            <p:ph type="sldNum" sz="quarter" idx="22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89519532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61">
          <p15:clr>
            <a:srgbClr val="FBAE40"/>
          </p15:clr>
        </p15:guide>
        <p15:guide id="2" orient="horz" pos="2659">
          <p15:clr>
            <a:srgbClr val="FBAE40"/>
          </p15:clr>
        </p15:guide>
      </p15:sldGuideLst>
    </p:ext>
  </p:extLst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lot 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hthoek 5"/>
          <p:cNvSpPr/>
          <p:nvPr userDrawn="1"/>
        </p:nvSpPr>
        <p:spPr>
          <a:xfrm>
            <a:off x="0" y="-1"/>
            <a:ext cx="12192000" cy="3427413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8" name="Tijdelijke aanduiding voor tekst 13"/>
          <p:cNvSpPr>
            <a:spLocks noGrp="1"/>
          </p:cNvSpPr>
          <p:nvPr>
            <p:ph type="body" sz="quarter" idx="13" hasCustomPrompt="1"/>
          </p:nvPr>
        </p:nvSpPr>
        <p:spPr>
          <a:xfrm>
            <a:off x="5156753" y="3846022"/>
            <a:ext cx="4680000" cy="691884"/>
          </a:xfrm>
        </p:spPr>
        <p:txBody>
          <a:bodyPr numCol="1" spcCol="180000" anchor="ctr" anchorCtr="0">
            <a:normAutofit/>
          </a:bodyPr>
          <a:lstStyle>
            <a:lvl1pPr marL="0" indent="0">
              <a:buNone/>
              <a:defRPr sz="2000" i="0">
                <a:solidFill>
                  <a:schemeClr val="tx2"/>
                </a:solidFill>
              </a:defRPr>
            </a:lvl1pPr>
          </a:lstStyle>
          <a:p>
            <a:pPr lvl="0"/>
            <a:r>
              <a:rPr lang="nl-NL" dirty="0"/>
              <a:t>Klik om de tekststijl van het model te bewerken</a:t>
            </a:r>
          </a:p>
        </p:txBody>
      </p:sp>
      <p:sp>
        <p:nvSpPr>
          <p:cNvPr id="19" name="Tijdelijke aanduiding voor tekst 13"/>
          <p:cNvSpPr>
            <a:spLocks noGrp="1"/>
          </p:cNvSpPr>
          <p:nvPr>
            <p:ph type="body" sz="quarter" idx="17" hasCustomPrompt="1"/>
          </p:nvPr>
        </p:nvSpPr>
        <p:spPr>
          <a:xfrm>
            <a:off x="5156753" y="4639509"/>
            <a:ext cx="4680000" cy="691884"/>
          </a:xfrm>
        </p:spPr>
        <p:txBody>
          <a:bodyPr numCol="1" spcCol="180000" anchor="ctr" anchorCtr="0">
            <a:normAutofit/>
          </a:bodyPr>
          <a:lstStyle>
            <a:lvl1pPr marL="0" indent="0">
              <a:buNone/>
              <a:defRPr sz="2000" i="0">
                <a:solidFill>
                  <a:schemeClr val="tx2"/>
                </a:solidFill>
              </a:defRPr>
            </a:lvl1pPr>
          </a:lstStyle>
          <a:p>
            <a:pPr lvl="0"/>
            <a:r>
              <a:rPr lang="nl-NL" dirty="0"/>
              <a:t>Klik om de tekststijl van het model te bewerken</a:t>
            </a:r>
          </a:p>
        </p:txBody>
      </p:sp>
      <p:sp>
        <p:nvSpPr>
          <p:cNvPr id="20" name="Tijdelijke aanduiding voor tekst 13"/>
          <p:cNvSpPr>
            <a:spLocks noGrp="1"/>
          </p:cNvSpPr>
          <p:nvPr>
            <p:ph type="body" sz="quarter" idx="18" hasCustomPrompt="1"/>
          </p:nvPr>
        </p:nvSpPr>
        <p:spPr>
          <a:xfrm>
            <a:off x="5156753" y="5405528"/>
            <a:ext cx="4680000" cy="691884"/>
          </a:xfrm>
        </p:spPr>
        <p:txBody>
          <a:bodyPr numCol="1" spcCol="180000" anchor="ctr" anchorCtr="0">
            <a:normAutofit/>
          </a:bodyPr>
          <a:lstStyle>
            <a:lvl1pPr marL="0" indent="0">
              <a:buNone/>
              <a:defRPr sz="2000" i="0">
                <a:solidFill>
                  <a:schemeClr val="tx2"/>
                </a:solidFill>
              </a:defRPr>
            </a:lvl1pPr>
          </a:lstStyle>
          <a:p>
            <a:pPr lvl="0"/>
            <a:r>
              <a:rPr lang="nl-NL" dirty="0"/>
              <a:t>Klik om de tekststijl van het model te bewerken</a:t>
            </a:r>
          </a:p>
        </p:txBody>
      </p:sp>
      <p:sp>
        <p:nvSpPr>
          <p:cNvPr id="21" name="Tijdelijke aanduiding voor afbeelding 3"/>
          <p:cNvSpPr>
            <a:spLocks noGrp="1" noChangeAspect="1"/>
          </p:cNvSpPr>
          <p:nvPr>
            <p:ph type="pic" sz="quarter" idx="19"/>
          </p:nvPr>
        </p:nvSpPr>
        <p:spPr>
          <a:xfrm>
            <a:off x="4544781" y="3921366"/>
            <a:ext cx="541203" cy="540000"/>
          </a:xfrm>
          <a:blipFill>
            <a:blip r:embed="rId2" cstate="print"/>
            <a:stretch>
              <a:fillRect/>
            </a:stretch>
          </a:blipFill>
        </p:spPr>
        <p:txBody>
          <a:bodyPr>
            <a:normAutofit/>
          </a:bodyPr>
          <a:lstStyle>
            <a:lvl1pPr marL="0" indent="0" algn="ctr">
              <a:buNone/>
              <a:defRPr sz="100">
                <a:solidFill>
                  <a:schemeClr val="bg1"/>
                </a:solidFill>
              </a:defRPr>
            </a:lvl1pPr>
          </a:lstStyle>
          <a:p>
            <a:r>
              <a:rPr lang="nl-NL"/>
              <a:t>Klik op het pictogram als u een afbeelding wilt toevoegen</a:t>
            </a:r>
            <a:endParaRPr lang="nl-NL" dirty="0"/>
          </a:p>
        </p:txBody>
      </p:sp>
      <p:sp>
        <p:nvSpPr>
          <p:cNvPr id="22" name="Tijdelijke aanduiding voor afbeelding 3"/>
          <p:cNvSpPr>
            <a:spLocks noGrp="1" noChangeAspect="1"/>
          </p:cNvSpPr>
          <p:nvPr>
            <p:ph type="pic" sz="quarter" idx="20"/>
          </p:nvPr>
        </p:nvSpPr>
        <p:spPr>
          <a:xfrm>
            <a:off x="4544781" y="4707382"/>
            <a:ext cx="541203" cy="540000"/>
          </a:xfrm>
          <a:blipFill>
            <a:blip r:embed="rId3" cstate="print"/>
            <a:stretch>
              <a:fillRect/>
            </a:stretch>
          </a:blipFill>
        </p:spPr>
        <p:txBody>
          <a:bodyPr>
            <a:normAutofit/>
          </a:bodyPr>
          <a:lstStyle>
            <a:lvl1pPr marL="0" indent="0" algn="ctr">
              <a:buNone/>
              <a:defRPr sz="100">
                <a:solidFill>
                  <a:schemeClr val="bg1"/>
                </a:solidFill>
              </a:defRPr>
            </a:lvl1pPr>
          </a:lstStyle>
          <a:p>
            <a:r>
              <a:rPr lang="nl-NL"/>
              <a:t>Klik op het pictogram als u een afbeelding wilt toevoegen</a:t>
            </a:r>
            <a:endParaRPr lang="nl-NL" dirty="0"/>
          </a:p>
        </p:txBody>
      </p:sp>
      <p:sp>
        <p:nvSpPr>
          <p:cNvPr id="23" name="Tijdelijke aanduiding voor afbeelding 3"/>
          <p:cNvSpPr>
            <a:spLocks noGrp="1" noChangeAspect="1"/>
          </p:cNvSpPr>
          <p:nvPr>
            <p:ph type="pic" sz="quarter" idx="21"/>
          </p:nvPr>
        </p:nvSpPr>
        <p:spPr>
          <a:xfrm>
            <a:off x="4544781" y="5480872"/>
            <a:ext cx="541203" cy="540000"/>
          </a:xfrm>
          <a:blipFill>
            <a:blip r:embed="rId4" cstate="print"/>
            <a:stretch>
              <a:fillRect/>
            </a:stretch>
          </a:blipFill>
        </p:spPr>
        <p:txBody>
          <a:bodyPr>
            <a:normAutofit/>
          </a:bodyPr>
          <a:lstStyle>
            <a:lvl1pPr marL="0" indent="0" algn="ctr">
              <a:buNone/>
              <a:defRPr sz="100">
                <a:solidFill>
                  <a:schemeClr val="bg1"/>
                </a:solidFill>
              </a:defRPr>
            </a:lvl1pPr>
          </a:lstStyle>
          <a:p>
            <a:r>
              <a:rPr lang="nl-NL"/>
              <a:t>Klik op het pictogram als u een afbeelding wilt toevoegen</a:t>
            </a:r>
            <a:endParaRPr lang="nl-NL" dirty="0"/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22"/>
          </p:nvPr>
        </p:nvSpPr>
        <p:spPr/>
        <p:txBody>
          <a:bodyPr/>
          <a:lstStyle/>
          <a:p>
            <a:fld id="{8C73AF9E-3522-4D6E-BEC8-39380C5A2A98}" type="datetime4">
              <a:rPr lang="nl-NL" smtClean="0"/>
              <a:t>19 mei 2025</a:t>
            </a:fld>
            <a:endParaRPr lang="nl-NL" dirty="0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23"/>
          </p:nvPr>
        </p:nvSpPr>
        <p:spPr/>
        <p:txBody>
          <a:bodyPr/>
          <a:lstStyle/>
          <a:p>
            <a:r>
              <a:rPr lang="nl-NL"/>
              <a:t>IGJ, Domein Jeugd</a:t>
            </a:r>
            <a:endParaRPr lang="nl-NL" dirty="0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24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  <p:pic>
        <p:nvPicPr>
          <p:cNvPr id="14" name="Afbeelding 13">
            <a:extLst>
              <a:ext uri="{FF2B5EF4-FFF2-40B4-BE49-F238E27FC236}">
                <a16:creationId xmlns:a16="http://schemas.microsoft.com/office/drawing/2014/main" id="{D46D3D01-5F2D-8440-8232-B29D2FC428C2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473200"/>
          </a:xfrm>
          <a:prstGeom prst="rect">
            <a:avLst/>
          </a:prstGeom>
        </p:spPr>
      </p:pic>
      <p:pic>
        <p:nvPicPr>
          <p:cNvPr id="15" name="Afbeelding 14">
            <a:extLst>
              <a:ext uri="{FF2B5EF4-FFF2-40B4-BE49-F238E27FC236}">
                <a16:creationId xmlns:a16="http://schemas.microsoft.com/office/drawing/2014/main" id="{ED1E580F-9A29-B34E-AC2A-513A85A9EAB0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838" y="1967154"/>
            <a:ext cx="8172450" cy="1092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41097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oudsopgav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hoek 6"/>
          <p:cNvSpPr/>
          <p:nvPr userDrawn="1"/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0" name="Titel 1"/>
          <p:cNvSpPr>
            <a:spLocks noGrp="1"/>
          </p:cNvSpPr>
          <p:nvPr>
            <p:ph type="title"/>
          </p:nvPr>
        </p:nvSpPr>
        <p:spPr>
          <a:xfrm>
            <a:off x="634999" y="2636838"/>
            <a:ext cx="5003801" cy="1584325"/>
          </a:xfrm>
        </p:spPr>
        <p:txBody>
          <a:bodyPr anchor="ctr" anchorCtr="0">
            <a:normAutofit/>
          </a:bodyPr>
          <a:lstStyle>
            <a:lvl1pPr algn="r">
              <a:defRPr sz="3600">
                <a:solidFill>
                  <a:schemeClr val="bg1"/>
                </a:solidFill>
              </a:defRPr>
            </a:lvl1pPr>
          </a:lstStyle>
          <a:p>
            <a:r>
              <a:rPr lang="nl-NL"/>
              <a:t>Klik om de stijl te bewerken</a:t>
            </a:r>
            <a:endParaRPr lang="nl-NL" dirty="0"/>
          </a:p>
        </p:txBody>
      </p:sp>
      <p:sp>
        <p:nvSpPr>
          <p:cNvPr id="13" name="Tijdelijke aanduiding voor tekst 4"/>
          <p:cNvSpPr>
            <a:spLocks noGrp="1"/>
          </p:cNvSpPr>
          <p:nvPr>
            <p:ph type="body" sz="quarter" idx="15"/>
          </p:nvPr>
        </p:nvSpPr>
        <p:spPr>
          <a:xfrm>
            <a:off x="7791732" y="916926"/>
            <a:ext cx="3766856" cy="817562"/>
          </a:xfrm>
        </p:spPr>
        <p:txBody>
          <a:bodyPr anchor="b" anchorCtr="0">
            <a:normAutofit/>
          </a:bodyPr>
          <a:lstStyle>
            <a:lvl1pPr marL="0" indent="0">
              <a:buNone/>
              <a:defRPr sz="1800"/>
            </a:lvl1pPr>
            <a:lvl2pPr marL="313200" indent="0">
              <a:buNone/>
              <a:defRPr/>
            </a:lvl2pPr>
            <a:lvl3pPr marL="630000" indent="0">
              <a:buNone/>
              <a:defRPr/>
            </a:lvl3pPr>
            <a:lvl4pPr marL="943200" indent="0">
              <a:buNone/>
              <a:defRPr/>
            </a:lvl4pPr>
            <a:lvl5pPr marL="1260000" indent="0">
              <a:buNone/>
              <a:defRPr/>
            </a:lvl5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14" name="Tijdelijke aanduiding voor tekst 4"/>
          <p:cNvSpPr>
            <a:spLocks noGrp="1"/>
          </p:cNvSpPr>
          <p:nvPr>
            <p:ph type="body" sz="quarter" idx="16"/>
          </p:nvPr>
        </p:nvSpPr>
        <p:spPr>
          <a:xfrm>
            <a:off x="7791732" y="2061911"/>
            <a:ext cx="3766856" cy="817562"/>
          </a:xfrm>
        </p:spPr>
        <p:txBody>
          <a:bodyPr anchor="b" anchorCtr="0">
            <a:normAutofit/>
          </a:bodyPr>
          <a:lstStyle>
            <a:lvl1pPr marL="0" indent="0">
              <a:buNone/>
              <a:defRPr sz="1800"/>
            </a:lvl1pPr>
            <a:lvl2pPr marL="313200" indent="0">
              <a:buNone/>
              <a:defRPr/>
            </a:lvl2pPr>
            <a:lvl3pPr marL="630000" indent="0">
              <a:buNone/>
              <a:defRPr/>
            </a:lvl3pPr>
            <a:lvl4pPr marL="943200" indent="0">
              <a:buNone/>
              <a:defRPr/>
            </a:lvl4pPr>
            <a:lvl5pPr marL="1260000" indent="0">
              <a:buNone/>
              <a:defRPr/>
            </a:lvl5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15" name="Tijdelijke aanduiding voor tekst 4"/>
          <p:cNvSpPr>
            <a:spLocks noGrp="1"/>
          </p:cNvSpPr>
          <p:nvPr>
            <p:ph type="body" sz="quarter" idx="17"/>
          </p:nvPr>
        </p:nvSpPr>
        <p:spPr>
          <a:xfrm>
            <a:off x="7791732" y="3211200"/>
            <a:ext cx="3766856" cy="817562"/>
          </a:xfrm>
        </p:spPr>
        <p:txBody>
          <a:bodyPr anchor="b" anchorCtr="0">
            <a:normAutofit/>
          </a:bodyPr>
          <a:lstStyle>
            <a:lvl1pPr marL="0" indent="0">
              <a:buNone/>
              <a:defRPr sz="1800"/>
            </a:lvl1pPr>
            <a:lvl2pPr marL="313200" indent="0">
              <a:buNone/>
              <a:defRPr/>
            </a:lvl2pPr>
            <a:lvl3pPr marL="630000" indent="0">
              <a:buNone/>
              <a:defRPr/>
            </a:lvl3pPr>
            <a:lvl4pPr marL="943200" indent="0">
              <a:buNone/>
              <a:defRPr/>
            </a:lvl4pPr>
            <a:lvl5pPr marL="1260000" indent="0">
              <a:buNone/>
              <a:defRPr/>
            </a:lvl5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16" name="Tijdelijke aanduiding voor tekst 4"/>
          <p:cNvSpPr>
            <a:spLocks noGrp="1"/>
          </p:cNvSpPr>
          <p:nvPr>
            <p:ph type="body" sz="quarter" idx="18"/>
          </p:nvPr>
        </p:nvSpPr>
        <p:spPr>
          <a:xfrm>
            <a:off x="7791732" y="4352400"/>
            <a:ext cx="3766856" cy="817562"/>
          </a:xfrm>
        </p:spPr>
        <p:txBody>
          <a:bodyPr anchor="b" anchorCtr="0">
            <a:normAutofit/>
          </a:bodyPr>
          <a:lstStyle>
            <a:lvl1pPr marL="0" indent="0">
              <a:buNone/>
              <a:defRPr sz="1800"/>
            </a:lvl1pPr>
            <a:lvl2pPr marL="313200" indent="0">
              <a:buNone/>
              <a:defRPr/>
            </a:lvl2pPr>
            <a:lvl3pPr marL="630000" indent="0">
              <a:buNone/>
              <a:defRPr/>
            </a:lvl3pPr>
            <a:lvl4pPr marL="943200" indent="0">
              <a:buNone/>
              <a:defRPr/>
            </a:lvl4pPr>
            <a:lvl5pPr marL="1260000" indent="0">
              <a:buNone/>
              <a:defRPr/>
            </a:lvl5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17" name="Tijdelijke aanduiding voor tekst 4"/>
          <p:cNvSpPr>
            <a:spLocks noGrp="1"/>
          </p:cNvSpPr>
          <p:nvPr>
            <p:ph type="body" sz="quarter" idx="19"/>
          </p:nvPr>
        </p:nvSpPr>
        <p:spPr>
          <a:xfrm>
            <a:off x="7791732" y="5497200"/>
            <a:ext cx="3766856" cy="817562"/>
          </a:xfrm>
        </p:spPr>
        <p:txBody>
          <a:bodyPr anchor="b" anchorCtr="0">
            <a:normAutofit/>
          </a:bodyPr>
          <a:lstStyle>
            <a:lvl1pPr marL="0" indent="0">
              <a:buNone/>
              <a:defRPr sz="1800"/>
            </a:lvl1pPr>
            <a:lvl2pPr marL="313200" indent="0">
              <a:buNone/>
              <a:defRPr/>
            </a:lvl2pPr>
            <a:lvl3pPr marL="630000" indent="0">
              <a:buNone/>
              <a:defRPr/>
            </a:lvl3pPr>
            <a:lvl4pPr marL="943200" indent="0">
              <a:buNone/>
              <a:defRPr/>
            </a:lvl4pPr>
            <a:lvl5pPr marL="1260000" indent="0">
              <a:buNone/>
              <a:defRPr/>
            </a:lvl5pPr>
          </a:lstStyle>
          <a:p>
            <a:pPr lvl="0"/>
            <a:r>
              <a:rPr lang="nl-NL"/>
              <a:t>Klik om de modelstijlen te bewerken</a:t>
            </a:r>
          </a:p>
        </p:txBody>
      </p:sp>
      <p:pic>
        <p:nvPicPr>
          <p:cNvPr id="19" name="Afbeelding 1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3175" y="0"/>
            <a:ext cx="12198350" cy="1066800"/>
          </a:xfrm>
          <a:prstGeom prst="rect">
            <a:avLst/>
          </a:prstGeom>
        </p:spPr>
      </p:pic>
      <p:sp>
        <p:nvSpPr>
          <p:cNvPr id="5" name="Tijdelijke aanduiding voor datum 4"/>
          <p:cNvSpPr>
            <a:spLocks noGrp="1"/>
          </p:cNvSpPr>
          <p:nvPr>
            <p:ph type="dt" sz="half" idx="20"/>
          </p:nvPr>
        </p:nvSpPr>
        <p:spPr/>
        <p:txBody>
          <a:bodyPr/>
          <a:lstStyle/>
          <a:p>
            <a:fld id="{DFBA06F0-0B7B-4C9A-B3E7-7DB60A9DC429}" type="datetime4">
              <a:rPr lang="nl-NL" smtClean="0"/>
              <a:t>19 mei 2025</a:t>
            </a:fld>
            <a:endParaRPr lang="nl-NL" dirty="0"/>
          </a:p>
        </p:txBody>
      </p:sp>
      <p:sp>
        <p:nvSpPr>
          <p:cNvPr id="9" name="Tijdelijke aanduiding voor voettekst 8"/>
          <p:cNvSpPr>
            <a:spLocks noGrp="1"/>
          </p:cNvSpPr>
          <p:nvPr>
            <p:ph type="ftr" sz="quarter" idx="21"/>
          </p:nvPr>
        </p:nvSpPr>
        <p:spPr/>
        <p:txBody>
          <a:bodyPr/>
          <a:lstStyle/>
          <a:p>
            <a:r>
              <a:rPr lang="nl-NL"/>
              <a:t>IGJ, Domein Jeugd</a:t>
            </a:r>
            <a:endParaRPr lang="nl-NL" dirty="0"/>
          </a:p>
        </p:txBody>
      </p:sp>
      <p:sp>
        <p:nvSpPr>
          <p:cNvPr id="18" name="Tijdelijke aanduiding voor dianummer 17"/>
          <p:cNvSpPr>
            <a:spLocks noGrp="1"/>
          </p:cNvSpPr>
          <p:nvPr>
            <p:ph type="sldNum" sz="quarter" idx="22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  <p:sp>
        <p:nvSpPr>
          <p:cNvPr id="22" name="Tijdelijke aanduiding voor tekst 2"/>
          <p:cNvSpPr>
            <a:spLocks noGrp="1"/>
          </p:cNvSpPr>
          <p:nvPr>
            <p:ph type="body" sz="quarter" idx="10" hasCustomPrompt="1"/>
          </p:nvPr>
        </p:nvSpPr>
        <p:spPr>
          <a:xfrm>
            <a:off x="6418727" y="998445"/>
            <a:ext cx="1373005" cy="817563"/>
          </a:xfrm>
        </p:spPr>
        <p:txBody>
          <a:bodyPr bIns="46800" anchor="b" anchorCtr="0">
            <a:normAutofit/>
          </a:bodyPr>
          <a:lstStyle>
            <a:lvl1pPr marL="0" indent="0" algn="r">
              <a:buNone/>
              <a:defRPr sz="4800">
                <a:solidFill>
                  <a:schemeClr val="tx2"/>
                </a:solidFill>
              </a:defRPr>
            </a:lvl1pPr>
          </a:lstStyle>
          <a:p>
            <a:pPr lvl="0"/>
            <a:r>
              <a:rPr lang="nl-NL" dirty="0"/>
              <a:t>#</a:t>
            </a:r>
          </a:p>
        </p:txBody>
      </p:sp>
      <p:sp>
        <p:nvSpPr>
          <p:cNvPr id="23" name="Tijdelijke aanduiding voor tekst 2"/>
          <p:cNvSpPr>
            <a:spLocks noGrp="1"/>
          </p:cNvSpPr>
          <p:nvPr>
            <p:ph type="body" sz="quarter" idx="11" hasCustomPrompt="1"/>
          </p:nvPr>
        </p:nvSpPr>
        <p:spPr>
          <a:xfrm>
            <a:off x="6418727" y="2143674"/>
            <a:ext cx="1373005" cy="817563"/>
          </a:xfrm>
        </p:spPr>
        <p:txBody>
          <a:bodyPr bIns="46800" anchor="b" anchorCtr="0">
            <a:normAutofit/>
          </a:bodyPr>
          <a:lstStyle>
            <a:lvl1pPr marL="0" indent="0" algn="r">
              <a:buNone/>
              <a:defRPr sz="4800">
                <a:solidFill>
                  <a:schemeClr val="tx2"/>
                </a:solidFill>
              </a:defRPr>
            </a:lvl1pPr>
          </a:lstStyle>
          <a:p>
            <a:pPr lvl="0"/>
            <a:r>
              <a:rPr lang="nl-NL" dirty="0"/>
              <a:t>#</a:t>
            </a:r>
          </a:p>
        </p:txBody>
      </p:sp>
      <p:sp>
        <p:nvSpPr>
          <p:cNvPr id="24" name="Tijdelijke aanduiding voor tekst 2"/>
          <p:cNvSpPr>
            <a:spLocks noGrp="1"/>
          </p:cNvSpPr>
          <p:nvPr>
            <p:ph type="body" sz="quarter" idx="12" hasCustomPrompt="1"/>
          </p:nvPr>
        </p:nvSpPr>
        <p:spPr>
          <a:xfrm>
            <a:off x="6418727" y="3288903"/>
            <a:ext cx="1373005" cy="817563"/>
          </a:xfrm>
        </p:spPr>
        <p:txBody>
          <a:bodyPr bIns="46800" anchor="b" anchorCtr="0">
            <a:normAutofit/>
          </a:bodyPr>
          <a:lstStyle>
            <a:lvl1pPr marL="0" indent="0" algn="r">
              <a:buNone/>
              <a:defRPr sz="4800">
                <a:solidFill>
                  <a:schemeClr val="tx2"/>
                </a:solidFill>
              </a:defRPr>
            </a:lvl1pPr>
          </a:lstStyle>
          <a:p>
            <a:pPr lvl="0"/>
            <a:r>
              <a:rPr lang="nl-NL" dirty="0"/>
              <a:t>#</a:t>
            </a:r>
          </a:p>
        </p:txBody>
      </p:sp>
      <p:sp>
        <p:nvSpPr>
          <p:cNvPr id="25" name="Tijdelijke aanduiding voor tekst 2"/>
          <p:cNvSpPr>
            <a:spLocks noGrp="1"/>
          </p:cNvSpPr>
          <p:nvPr>
            <p:ph type="body" sz="quarter" idx="13" hasCustomPrompt="1"/>
          </p:nvPr>
        </p:nvSpPr>
        <p:spPr>
          <a:xfrm>
            <a:off x="6418727" y="4434132"/>
            <a:ext cx="1373005" cy="817563"/>
          </a:xfrm>
        </p:spPr>
        <p:txBody>
          <a:bodyPr bIns="46800" anchor="b" anchorCtr="0">
            <a:normAutofit/>
          </a:bodyPr>
          <a:lstStyle>
            <a:lvl1pPr marL="0" indent="0" algn="r">
              <a:buNone/>
              <a:defRPr sz="4800">
                <a:solidFill>
                  <a:schemeClr val="tx2"/>
                </a:solidFill>
              </a:defRPr>
            </a:lvl1pPr>
          </a:lstStyle>
          <a:p>
            <a:pPr lvl="0"/>
            <a:r>
              <a:rPr lang="nl-NL" dirty="0"/>
              <a:t>#</a:t>
            </a:r>
          </a:p>
        </p:txBody>
      </p:sp>
      <p:sp>
        <p:nvSpPr>
          <p:cNvPr id="26" name="Tijdelijke aanduiding voor tekst 2"/>
          <p:cNvSpPr>
            <a:spLocks noGrp="1"/>
          </p:cNvSpPr>
          <p:nvPr>
            <p:ph type="body" sz="quarter" idx="14" hasCustomPrompt="1"/>
          </p:nvPr>
        </p:nvSpPr>
        <p:spPr>
          <a:xfrm>
            <a:off x="6418727" y="5579361"/>
            <a:ext cx="1373005" cy="817563"/>
          </a:xfrm>
        </p:spPr>
        <p:txBody>
          <a:bodyPr bIns="46800" anchor="b" anchorCtr="0">
            <a:normAutofit/>
          </a:bodyPr>
          <a:lstStyle>
            <a:lvl1pPr marL="0" indent="0" algn="r">
              <a:buNone/>
              <a:defRPr sz="4800">
                <a:solidFill>
                  <a:schemeClr val="tx2"/>
                </a:solidFill>
              </a:defRPr>
            </a:lvl1pPr>
          </a:lstStyle>
          <a:p>
            <a:pPr lvl="0"/>
            <a:r>
              <a:rPr lang="nl-NL" dirty="0"/>
              <a:t>#</a:t>
            </a:r>
          </a:p>
        </p:txBody>
      </p:sp>
    </p:spTree>
    <p:extLst>
      <p:ext uri="{BB962C8B-B14F-4D97-AF65-F5344CB8AC3E}">
        <p14:creationId xmlns:p14="http://schemas.microsoft.com/office/powerpoint/2010/main" val="3481552297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lot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hthoek 5"/>
          <p:cNvSpPr/>
          <p:nvPr userDrawn="1"/>
        </p:nvSpPr>
        <p:spPr>
          <a:xfrm>
            <a:off x="0" y="-1"/>
            <a:ext cx="6096000" cy="6858001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8" name="Tijdelijke aanduiding voor tekst 13"/>
          <p:cNvSpPr>
            <a:spLocks noGrp="1"/>
          </p:cNvSpPr>
          <p:nvPr>
            <p:ph type="body" sz="quarter" idx="13" hasCustomPrompt="1"/>
          </p:nvPr>
        </p:nvSpPr>
        <p:spPr>
          <a:xfrm>
            <a:off x="7176285" y="2286000"/>
            <a:ext cx="4382303" cy="691884"/>
          </a:xfrm>
        </p:spPr>
        <p:txBody>
          <a:bodyPr numCol="1" spcCol="180000" anchor="ctr" anchorCtr="0">
            <a:normAutofit/>
          </a:bodyPr>
          <a:lstStyle>
            <a:lvl1pPr marL="0" indent="0">
              <a:buNone/>
              <a:defRPr sz="2000" i="0">
                <a:solidFill>
                  <a:schemeClr val="tx2"/>
                </a:solidFill>
              </a:defRPr>
            </a:lvl1pPr>
          </a:lstStyle>
          <a:p>
            <a:pPr lvl="0"/>
            <a:r>
              <a:rPr lang="nl-NL" dirty="0"/>
              <a:t>Klik om de tekststijl van het model te bewerken</a:t>
            </a:r>
          </a:p>
        </p:txBody>
      </p:sp>
      <p:sp>
        <p:nvSpPr>
          <p:cNvPr id="19" name="Tijdelijke aanduiding voor tekst 13"/>
          <p:cNvSpPr>
            <a:spLocks noGrp="1"/>
          </p:cNvSpPr>
          <p:nvPr>
            <p:ph type="body" sz="quarter" idx="17" hasCustomPrompt="1"/>
          </p:nvPr>
        </p:nvSpPr>
        <p:spPr>
          <a:xfrm>
            <a:off x="7176285" y="3079487"/>
            <a:ext cx="4382303" cy="691884"/>
          </a:xfrm>
        </p:spPr>
        <p:txBody>
          <a:bodyPr numCol="1" spcCol="180000" anchor="ctr" anchorCtr="0">
            <a:normAutofit/>
          </a:bodyPr>
          <a:lstStyle>
            <a:lvl1pPr marL="0" indent="0">
              <a:buNone/>
              <a:defRPr sz="2000" i="0">
                <a:solidFill>
                  <a:schemeClr val="tx2"/>
                </a:solidFill>
              </a:defRPr>
            </a:lvl1pPr>
          </a:lstStyle>
          <a:p>
            <a:pPr lvl="0"/>
            <a:r>
              <a:rPr lang="nl-NL" dirty="0"/>
              <a:t>Klik om de tekststijl van het model te bewerken</a:t>
            </a:r>
          </a:p>
        </p:txBody>
      </p:sp>
      <p:sp>
        <p:nvSpPr>
          <p:cNvPr id="20" name="Tijdelijke aanduiding voor tekst 13"/>
          <p:cNvSpPr>
            <a:spLocks noGrp="1"/>
          </p:cNvSpPr>
          <p:nvPr>
            <p:ph type="body" sz="quarter" idx="18" hasCustomPrompt="1"/>
          </p:nvPr>
        </p:nvSpPr>
        <p:spPr>
          <a:xfrm>
            <a:off x="7176285" y="3845506"/>
            <a:ext cx="4382303" cy="691884"/>
          </a:xfrm>
        </p:spPr>
        <p:txBody>
          <a:bodyPr numCol="1" spcCol="180000" anchor="ctr" anchorCtr="0">
            <a:normAutofit/>
          </a:bodyPr>
          <a:lstStyle>
            <a:lvl1pPr marL="0" indent="0">
              <a:buNone/>
              <a:defRPr sz="2000" i="0">
                <a:solidFill>
                  <a:schemeClr val="tx2"/>
                </a:solidFill>
              </a:defRPr>
            </a:lvl1pPr>
          </a:lstStyle>
          <a:p>
            <a:pPr lvl="0"/>
            <a:r>
              <a:rPr lang="nl-NL" dirty="0"/>
              <a:t>Klik om de tekststijl van het model te bewerken</a:t>
            </a:r>
          </a:p>
        </p:txBody>
      </p:sp>
      <p:sp>
        <p:nvSpPr>
          <p:cNvPr id="21" name="Tijdelijke aanduiding voor afbeelding 3"/>
          <p:cNvSpPr>
            <a:spLocks noGrp="1" noChangeAspect="1"/>
          </p:cNvSpPr>
          <p:nvPr>
            <p:ph type="pic" sz="quarter" idx="19"/>
          </p:nvPr>
        </p:nvSpPr>
        <p:spPr>
          <a:xfrm>
            <a:off x="6564313" y="2361344"/>
            <a:ext cx="541203" cy="540000"/>
          </a:xfrm>
          <a:blipFill>
            <a:blip r:embed="rId2" cstate="print"/>
            <a:stretch>
              <a:fillRect/>
            </a:stretch>
          </a:blipFill>
        </p:spPr>
        <p:txBody>
          <a:bodyPr>
            <a:normAutofit/>
          </a:bodyPr>
          <a:lstStyle>
            <a:lvl1pPr marL="0" indent="0" algn="ctr">
              <a:buNone/>
              <a:defRPr sz="100">
                <a:solidFill>
                  <a:schemeClr val="bg1"/>
                </a:solidFill>
              </a:defRPr>
            </a:lvl1pPr>
          </a:lstStyle>
          <a:p>
            <a:r>
              <a:rPr lang="nl-NL"/>
              <a:t>Klik op het pictogram als u een afbeelding wilt toevoegen</a:t>
            </a:r>
            <a:endParaRPr lang="nl-NL" dirty="0"/>
          </a:p>
        </p:txBody>
      </p:sp>
      <p:sp>
        <p:nvSpPr>
          <p:cNvPr id="22" name="Tijdelijke aanduiding voor afbeelding 3"/>
          <p:cNvSpPr>
            <a:spLocks noGrp="1" noChangeAspect="1"/>
          </p:cNvSpPr>
          <p:nvPr>
            <p:ph type="pic" sz="quarter" idx="20"/>
          </p:nvPr>
        </p:nvSpPr>
        <p:spPr>
          <a:xfrm>
            <a:off x="6564313" y="3147360"/>
            <a:ext cx="541203" cy="540000"/>
          </a:xfrm>
          <a:blipFill>
            <a:blip r:embed="rId3" cstate="print"/>
            <a:stretch>
              <a:fillRect/>
            </a:stretch>
          </a:blipFill>
        </p:spPr>
        <p:txBody>
          <a:bodyPr>
            <a:normAutofit/>
          </a:bodyPr>
          <a:lstStyle>
            <a:lvl1pPr marL="0" indent="0" algn="ctr">
              <a:buNone/>
              <a:defRPr sz="100">
                <a:solidFill>
                  <a:schemeClr val="bg1"/>
                </a:solidFill>
              </a:defRPr>
            </a:lvl1pPr>
          </a:lstStyle>
          <a:p>
            <a:r>
              <a:rPr lang="nl-NL"/>
              <a:t>Klik op het pictogram als u een afbeelding wilt toevoegen</a:t>
            </a:r>
            <a:endParaRPr lang="nl-NL" dirty="0"/>
          </a:p>
        </p:txBody>
      </p:sp>
      <p:sp>
        <p:nvSpPr>
          <p:cNvPr id="23" name="Tijdelijke aanduiding voor afbeelding 3"/>
          <p:cNvSpPr>
            <a:spLocks noGrp="1" noChangeAspect="1"/>
          </p:cNvSpPr>
          <p:nvPr>
            <p:ph type="pic" sz="quarter" idx="21"/>
          </p:nvPr>
        </p:nvSpPr>
        <p:spPr>
          <a:xfrm>
            <a:off x="6564313" y="3920850"/>
            <a:ext cx="541203" cy="540000"/>
          </a:xfrm>
          <a:blipFill>
            <a:blip r:embed="rId4" cstate="print"/>
            <a:stretch>
              <a:fillRect/>
            </a:stretch>
          </a:blipFill>
        </p:spPr>
        <p:txBody>
          <a:bodyPr>
            <a:normAutofit/>
          </a:bodyPr>
          <a:lstStyle>
            <a:lvl1pPr marL="0" indent="0" algn="ctr">
              <a:buNone/>
              <a:defRPr sz="100">
                <a:solidFill>
                  <a:schemeClr val="bg1"/>
                </a:solidFill>
              </a:defRPr>
            </a:lvl1pPr>
          </a:lstStyle>
          <a:p>
            <a:r>
              <a:rPr lang="nl-NL"/>
              <a:t>Klik op het pictogram als u een afbeelding wilt toevoegen</a:t>
            </a:r>
            <a:endParaRPr lang="nl-NL" dirty="0"/>
          </a:p>
        </p:txBody>
      </p:sp>
      <p:pic>
        <p:nvPicPr>
          <p:cNvPr id="12" name="Afbeelding 11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1879600"/>
          </a:xfrm>
          <a:prstGeom prst="rect">
            <a:avLst/>
          </a:prstGeom>
        </p:spPr>
      </p:pic>
      <p:sp>
        <p:nvSpPr>
          <p:cNvPr id="7" name="Tijdelijke aanduiding voor datum 6"/>
          <p:cNvSpPr>
            <a:spLocks noGrp="1"/>
          </p:cNvSpPr>
          <p:nvPr>
            <p:ph type="dt" sz="half" idx="22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AFBBFFED-FBD4-434C-AD7A-22E25C420D6E}" type="datetime4">
              <a:rPr lang="nl-NL" smtClean="0"/>
              <a:t>19 mei 2025</a:t>
            </a:fld>
            <a:endParaRPr lang="nl-NL" dirty="0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23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r>
              <a:rPr lang="nl-NL"/>
              <a:t>IGJ, Domein Jeugd</a:t>
            </a:r>
            <a:endParaRPr lang="nl-NL" dirty="0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24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  <p:pic>
        <p:nvPicPr>
          <p:cNvPr id="14" name="Afbeelding 13">
            <a:extLst>
              <a:ext uri="{FF2B5EF4-FFF2-40B4-BE49-F238E27FC236}">
                <a16:creationId xmlns:a16="http://schemas.microsoft.com/office/drawing/2014/main" id="{BD18BFC6-425D-604E-9D87-6F7B5CE2CC94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473200"/>
          </a:xfrm>
          <a:prstGeom prst="rect">
            <a:avLst/>
          </a:prstGeom>
        </p:spPr>
      </p:pic>
      <p:pic>
        <p:nvPicPr>
          <p:cNvPr id="15" name="Afbeelding 14">
            <a:extLst>
              <a:ext uri="{FF2B5EF4-FFF2-40B4-BE49-F238E27FC236}">
                <a16:creationId xmlns:a16="http://schemas.microsoft.com/office/drawing/2014/main" id="{BEC5160D-AAFD-EE4B-8F34-31C5544598BB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000" y="2585624"/>
            <a:ext cx="4495800" cy="1695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13081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lot C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ijdelijke aanduiding voor tekst 13"/>
          <p:cNvSpPr>
            <a:spLocks noGrp="1"/>
          </p:cNvSpPr>
          <p:nvPr>
            <p:ph type="body" sz="quarter" idx="13" hasCustomPrompt="1"/>
          </p:nvPr>
        </p:nvSpPr>
        <p:spPr>
          <a:xfrm>
            <a:off x="4224313" y="3846022"/>
            <a:ext cx="4680000" cy="691884"/>
          </a:xfrm>
        </p:spPr>
        <p:txBody>
          <a:bodyPr numCol="1" spcCol="180000" anchor="ctr" anchorCtr="0">
            <a:normAutofit/>
          </a:bodyPr>
          <a:lstStyle>
            <a:lvl1pPr marL="0" indent="0">
              <a:buNone/>
              <a:defRPr sz="2000" i="0">
                <a:solidFill>
                  <a:schemeClr val="tx2"/>
                </a:solidFill>
              </a:defRPr>
            </a:lvl1pPr>
          </a:lstStyle>
          <a:p>
            <a:pPr lvl="0"/>
            <a:r>
              <a:rPr lang="nl-NL" dirty="0"/>
              <a:t>Klik om de tekststijl van het model te bewerken</a:t>
            </a:r>
          </a:p>
        </p:txBody>
      </p:sp>
      <p:sp>
        <p:nvSpPr>
          <p:cNvPr id="19" name="Tijdelijke aanduiding voor tekst 13"/>
          <p:cNvSpPr>
            <a:spLocks noGrp="1"/>
          </p:cNvSpPr>
          <p:nvPr>
            <p:ph type="body" sz="quarter" idx="17" hasCustomPrompt="1"/>
          </p:nvPr>
        </p:nvSpPr>
        <p:spPr>
          <a:xfrm>
            <a:off x="4224313" y="4639509"/>
            <a:ext cx="4680000" cy="691884"/>
          </a:xfrm>
        </p:spPr>
        <p:txBody>
          <a:bodyPr numCol="1" spcCol="180000" anchor="ctr" anchorCtr="0">
            <a:normAutofit/>
          </a:bodyPr>
          <a:lstStyle>
            <a:lvl1pPr marL="0" indent="0">
              <a:buNone/>
              <a:defRPr sz="2000" i="0">
                <a:solidFill>
                  <a:schemeClr val="tx2"/>
                </a:solidFill>
              </a:defRPr>
            </a:lvl1pPr>
          </a:lstStyle>
          <a:p>
            <a:pPr lvl="0"/>
            <a:r>
              <a:rPr lang="nl-NL" dirty="0"/>
              <a:t>Klik om de tekststijl van het model te bewerken</a:t>
            </a:r>
          </a:p>
        </p:txBody>
      </p:sp>
      <p:sp>
        <p:nvSpPr>
          <p:cNvPr id="20" name="Tijdelijke aanduiding voor tekst 13"/>
          <p:cNvSpPr>
            <a:spLocks noGrp="1"/>
          </p:cNvSpPr>
          <p:nvPr>
            <p:ph type="body" sz="quarter" idx="18" hasCustomPrompt="1"/>
          </p:nvPr>
        </p:nvSpPr>
        <p:spPr>
          <a:xfrm>
            <a:off x="4224313" y="5405528"/>
            <a:ext cx="4680000" cy="691884"/>
          </a:xfrm>
        </p:spPr>
        <p:txBody>
          <a:bodyPr numCol="1" spcCol="180000" anchor="ctr" anchorCtr="0">
            <a:normAutofit/>
          </a:bodyPr>
          <a:lstStyle>
            <a:lvl1pPr marL="0" indent="0">
              <a:buNone/>
              <a:defRPr sz="2000" i="0">
                <a:solidFill>
                  <a:schemeClr val="tx2"/>
                </a:solidFill>
              </a:defRPr>
            </a:lvl1pPr>
          </a:lstStyle>
          <a:p>
            <a:pPr lvl="0"/>
            <a:r>
              <a:rPr lang="nl-NL" dirty="0"/>
              <a:t>Klik om de tekststijl van het model te bewerken</a:t>
            </a:r>
          </a:p>
        </p:txBody>
      </p:sp>
      <p:sp>
        <p:nvSpPr>
          <p:cNvPr id="21" name="Tijdelijke aanduiding voor afbeelding 3"/>
          <p:cNvSpPr>
            <a:spLocks noGrp="1" noChangeAspect="1"/>
          </p:cNvSpPr>
          <p:nvPr>
            <p:ph type="pic" sz="quarter" idx="19"/>
          </p:nvPr>
        </p:nvSpPr>
        <p:spPr>
          <a:xfrm>
            <a:off x="3612341" y="3921366"/>
            <a:ext cx="541203" cy="540000"/>
          </a:xfrm>
          <a:blipFill>
            <a:blip r:embed="rId2" cstate="print"/>
            <a:stretch>
              <a:fillRect/>
            </a:stretch>
          </a:blipFill>
        </p:spPr>
        <p:txBody>
          <a:bodyPr>
            <a:normAutofit/>
          </a:bodyPr>
          <a:lstStyle>
            <a:lvl1pPr marL="0" indent="0" algn="ctr">
              <a:buNone/>
              <a:defRPr sz="100">
                <a:solidFill>
                  <a:schemeClr val="bg2"/>
                </a:solidFill>
              </a:defRPr>
            </a:lvl1pPr>
          </a:lstStyle>
          <a:p>
            <a:r>
              <a:rPr lang="nl-NL"/>
              <a:t>Klik op het pictogram als u een afbeelding wilt toevoegen</a:t>
            </a:r>
            <a:endParaRPr lang="nl-NL" dirty="0"/>
          </a:p>
        </p:txBody>
      </p:sp>
      <p:sp>
        <p:nvSpPr>
          <p:cNvPr id="22" name="Tijdelijke aanduiding voor afbeelding 3"/>
          <p:cNvSpPr>
            <a:spLocks noGrp="1" noChangeAspect="1"/>
          </p:cNvSpPr>
          <p:nvPr>
            <p:ph type="pic" sz="quarter" idx="20"/>
          </p:nvPr>
        </p:nvSpPr>
        <p:spPr>
          <a:xfrm>
            <a:off x="3612341" y="4707382"/>
            <a:ext cx="541203" cy="540000"/>
          </a:xfrm>
          <a:blipFill>
            <a:blip r:embed="rId3" cstate="print"/>
            <a:stretch>
              <a:fillRect/>
            </a:stretch>
          </a:blipFill>
        </p:spPr>
        <p:txBody>
          <a:bodyPr>
            <a:normAutofit/>
          </a:bodyPr>
          <a:lstStyle>
            <a:lvl1pPr marL="0" indent="0" algn="ctr">
              <a:buNone/>
              <a:defRPr sz="100">
                <a:solidFill>
                  <a:schemeClr val="bg2"/>
                </a:solidFill>
              </a:defRPr>
            </a:lvl1pPr>
          </a:lstStyle>
          <a:p>
            <a:r>
              <a:rPr lang="nl-NL"/>
              <a:t>Klik op het pictogram als u een afbeelding wilt toevoegen</a:t>
            </a:r>
            <a:endParaRPr lang="nl-NL" dirty="0"/>
          </a:p>
        </p:txBody>
      </p:sp>
      <p:sp>
        <p:nvSpPr>
          <p:cNvPr id="23" name="Tijdelijke aanduiding voor afbeelding 3"/>
          <p:cNvSpPr>
            <a:spLocks noGrp="1" noChangeAspect="1"/>
          </p:cNvSpPr>
          <p:nvPr>
            <p:ph type="pic" sz="quarter" idx="21"/>
          </p:nvPr>
        </p:nvSpPr>
        <p:spPr>
          <a:xfrm>
            <a:off x="3612341" y="5480872"/>
            <a:ext cx="541203" cy="540000"/>
          </a:xfrm>
          <a:blipFill>
            <a:blip r:embed="rId4" cstate="print"/>
            <a:stretch>
              <a:fillRect/>
            </a:stretch>
          </a:blipFill>
        </p:spPr>
        <p:txBody>
          <a:bodyPr>
            <a:normAutofit/>
          </a:bodyPr>
          <a:lstStyle>
            <a:lvl1pPr marL="0" indent="0" algn="ctr">
              <a:buNone/>
              <a:defRPr sz="100">
                <a:solidFill>
                  <a:schemeClr val="bg2"/>
                </a:solidFill>
              </a:defRPr>
            </a:lvl1pPr>
          </a:lstStyle>
          <a:p>
            <a:r>
              <a:rPr lang="nl-NL"/>
              <a:t>Klik op het pictogram als u een afbeelding wilt toevoegen</a:t>
            </a:r>
            <a:endParaRPr lang="nl-NL" dirty="0"/>
          </a:p>
        </p:txBody>
      </p:sp>
      <p:sp>
        <p:nvSpPr>
          <p:cNvPr id="6" name="Tijdelijke aanduiding voor datum 5"/>
          <p:cNvSpPr>
            <a:spLocks noGrp="1"/>
          </p:cNvSpPr>
          <p:nvPr>
            <p:ph type="dt" sz="half" idx="2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CD78BA88-E80D-4C31-8272-CC7A2FB747F8}" type="datetime4">
              <a:rPr lang="nl-NL" smtClean="0"/>
              <a:t>19 mei 2025</a:t>
            </a:fld>
            <a:endParaRPr lang="nl-NL" dirty="0"/>
          </a:p>
        </p:txBody>
      </p:sp>
      <p:sp>
        <p:nvSpPr>
          <p:cNvPr id="7" name="Tijdelijke aanduiding voor voettekst 6"/>
          <p:cNvSpPr>
            <a:spLocks noGrp="1"/>
          </p:cNvSpPr>
          <p:nvPr>
            <p:ph type="ftr" sz="quarter" idx="23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nl-NL"/>
              <a:t>IGJ, Domein Jeugd</a:t>
            </a:r>
            <a:endParaRPr lang="nl-NL" dirty="0"/>
          </a:p>
        </p:txBody>
      </p:sp>
      <p:sp>
        <p:nvSpPr>
          <p:cNvPr id="8" name="Tijdelijke aanduiding voor dianummer 7"/>
          <p:cNvSpPr>
            <a:spLocks noGrp="1"/>
          </p:cNvSpPr>
          <p:nvPr>
            <p:ph type="sldNum" sz="quarter" idx="24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  <p:pic>
        <p:nvPicPr>
          <p:cNvPr id="13" name="Afbeelding 12">
            <a:extLst>
              <a:ext uri="{FF2B5EF4-FFF2-40B4-BE49-F238E27FC236}">
                <a16:creationId xmlns:a16="http://schemas.microsoft.com/office/drawing/2014/main" id="{F482C826-8A2E-B74D-AB6C-CCD8F9156679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473200"/>
          </a:xfrm>
          <a:prstGeom prst="rect">
            <a:avLst/>
          </a:prstGeom>
        </p:spPr>
      </p:pic>
      <p:pic>
        <p:nvPicPr>
          <p:cNvPr id="14" name="Afbeelding 13">
            <a:extLst>
              <a:ext uri="{FF2B5EF4-FFF2-40B4-BE49-F238E27FC236}">
                <a16:creationId xmlns:a16="http://schemas.microsoft.com/office/drawing/2014/main" id="{A34F30D2-7BE5-8644-9596-9C0D0CB2F0DE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838" y="1967154"/>
            <a:ext cx="8172450" cy="1092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516376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ot D (zwart woordmerk)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jdelijke aanduiding voor afbeelding 11"/>
          <p:cNvSpPr>
            <a:spLocks noGrp="1"/>
          </p:cNvSpPr>
          <p:nvPr>
            <p:ph type="pic" sz="quarter" idx="14"/>
          </p:nvPr>
        </p:nvSpPr>
        <p:spPr>
          <a:xfrm>
            <a:off x="0" y="0"/>
            <a:ext cx="12192000" cy="3427413"/>
          </a:xfrm>
          <a:prstGeom prst="rect">
            <a:avLst/>
          </a:prstGeom>
          <a:noFill/>
        </p:spPr>
        <p:txBody>
          <a:bodyPr wrap="square" lIns="720000" tIns="1152000">
            <a:noAutofit/>
          </a:bodyPr>
          <a:lstStyle>
            <a:lvl1pPr>
              <a:tabLst>
                <a:tab pos="1619250" algn="l"/>
              </a:tabLst>
              <a:defRPr>
                <a:solidFill>
                  <a:schemeClr val="bg1"/>
                </a:solidFill>
              </a:defRPr>
            </a:lvl1pPr>
          </a:lstStyle>
          <a:p>
            <a:r>
              <a:rPr lang="nl-NL"/>
              <a:t>Klik op het pictogram als u een afbeelding wilt toevoegen</a:t>
            </a:r>
            <a:endParaRPr lang="nl-NL" dirty="0"/>
          </a:p>
        </p:txBody>
      </p:sp>
      <p:sp>
        <p:nvSpPr>
          <p:cNvPr id="8" name="Tijdelijke aanduiding voor datum 7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3240F3F3-205C-4EBD-99C9-07AF109D2B81}" type="datetime4">
              <a:rPr lang="nl-NL" smtClean="0"/>
              <a:t>19 mei 2025</a:t>
            </a:fld>
            <a:endParaRPr lang="nl-NL" dirty="0"/>
          </a:p>
        </p:txBody>
      </p:sp>
      <p:sp>
        <p:nvSpPr>
          <p:cNvPr id="9" name="Tijdelijke aanduiding voor voettekst 8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nl-NL"/>
              <a:t>IGJ, Domein Jeugd</a:t>
            </a:r>
            <a:endParaRPr lang="nl-NL" dirty="0"/>
          </a:p>
        </p:txBody>
      </p:sp>
      <p:sp>
        <p:nvSpPr>
          <p:cNvPr id="10" name="Tijdelijke aanduiding voor dianummer 9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  <p:sp>
        <p:nvSpPr>
          <p:cNvPr id="11" name="Tijdelijke aanduiding voor tekst 4">
            <a:extLst>
              <a:ext uri="{FF2B5EF4-FFF2-40B4-BE49-F238E27FC236}">
                <a16:creationId xmlns:a16="http://schemas.microsoft.com/office/drawing/2014/main" id="{0EE5BBA4-7367-914E-B510-558FC2AFD4E0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0" y="0"/>
            <a:ext cx="12186000" cy="1472400"/>
          </a:xfrm>
          <a:blipFill>
            <a:blip r:embed="rId2" cstate="print"/>
            <a:stretch>
              <a:fillRect/>
            </a:stretch>
          </a:blipFill>
        </p:spPr>
        <p:txBody>
          <a:bodyPr/>
          <a:lstStyle>
            <a:lvl1pPr marL="0" indent="0">
              <a:buNone/>
              <a:defRPr>
                <a:noFill/>
              </a:defRPr>
            </a:lvl1pPr>
            <a:lvl2pPr marL="313200" indent="0">
              <a:buNone/>
              <a:defRPr>
                <a:noFill/>
              </a:defRPr>
            </a:lvl2pPr>
            <a:lvl3pPr marL="630000" indent="0">
              <a:buNone/>
              <a:defRPr>
                <a:noFill/>
              </a:defRPr>
            </a:lvl3pPr>
            <a:lvl4pPr marL="943200" indent="0">
              <a:buNone/>
              <a:defRPr>
                <a:noFill/>
              </a:defRPr>
            </a:lvl4pPr>
            <a:lvl5pPr marL="1260000" indent="0">
              <a:buNone/>
              <a:defRPr>
                <a:noFill/>
              </a:defRPr>
            </a:lvl5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NL" dirty="0"/>
          </a:p>
        </p:txBody>
      </p:sp>
      <p:sp>
        <p:nvSpPr>
          <p:cNvPr id="13" name="Tijdelijke aanduiding voor tekst 13">
            <a:extLst>
              <a:ext uri="{FF2B5EF4-FFF2-40B4-BE49-F238E27FC236}">
                <a16:creationId xmlns:a16="http://schemas.microsoft.com/office/drawing/2014/main" id="{D179E8F0-F939-4242-A6E4-9FE4E108CC6A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165171" y="3846022"/>
            <a:ext cx="4393417" cy="691884"/>
          </a:xfrm>
        </p:spPr>
        <p:txBody>
          <a:bodyPr numCol="1" spcCol="180000" anchor="ctr" anchorCtr="0">
            <a:normAutofit/>
          </a:bodyPr>
          <a:lstStyle>
            <a:lvl1pPr marL="0" indent="0">
              <a:buNone/>
              <a:defRPr sz="2000" i="0">
                <a:solidFill>
                  <a:schemeClr val="tx2"/>
                </a:solidFill>
              </a:defRPr>
            </a:lvl1pPr>
          </a:lstStyle>
          <a:p>
            <a:pPr lvl="0"/>
            <a:r>
              <a:rPr lang="nl-NL" dirty="0"/>
              <a:t>Klik om de tekststijl van het model te bewerken</a:t>
            </a:r>
          </a:p>
        </p:txBody>
      </p:sp>
      <p:sp>
        <p:nvSpPr>
          <p:cNvPr id="15" name="Tijdelijke aanduiding voor tekst 13">
            <a:extLst>
              <a:ext uri="{FF2B5EF4-FFF2-40B4-BE49-F238E27FC236}">
                <a16:creationId xmlns:a16="http://schemas.microsoft.com/office/drawing/2014/main" id="{AC55E9C3-FF04-E74A-B31E-561C1AECDE2F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7165171" y="4639509"/>
            <a:ext cx="4393417" cy="691884"/>
          </a:xfrm>
        </p:spPr>
        <p:txBody>
          <a:bodyPr numCol="1" spcCol="180000" anchor="ctr" anchorCtr="0">
            <a:normAutofit/>
          </a:bodyPr>
          <a:lstStyle>
            <a:lvl1pPr marL="0" indent="0">
              <a:buNone/>
              <a:defRPr sz="2000" i="0">
                <a:solidFill>
                  <a:schemeClr val="tx2"/>
                </a:solidFill>
              </a:defRPr>
            </a:lvl1pPr>
          </a:lstStyle>
          <a:p>
            <a:pPr lvl="0"/>
            <a:r>
              <a:rPr lang="nl-NL" dirty="0"/>
              <a:t>Klik om de tekststijl van het model te bewerken</a:t>
            </a:r>
          </a:p>
        </p:txBody>
      </p:sp>
      <p:sp>
        <p:nvSpPr>
          <p:cNvPr id="16" name="Tijdelijke aanduiding voor tekst 13">
            <a:extLst>
              <a:ext uri="{FF2B5EF4-FFF2-40B4-BE49-F238E27FC236}">
                <a16:creationId xmlns:a16="http://schemas.microsoft.com/office/drawing/2014/main" id="{D6C1D54C-DBF3-E74A-9BEF-048333CB50C8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7165171" y="5405528"/>
            <a:ext cx="4393417" cy="691884"/>
          </a:xfrm>
        </p:spPr>
        <p:txBody>
          <a:bodyPr numCol="1" spcCol="180000" anchor="ctr" anchorCtr="0">
            <a:normAutofit/>
          </a:bodyPr>
          <a:lstStyle>
            <a:lvl1pPr marL="0" indent="0">
              <a:buNone/>
              <a:defRPr sz="2000" i="0">
                <a:solidFill>
                  <a:schemeClr val="tx2"/>
                </a:solidFill>
              </a:defRPr>
            </a:lvl1pPr>
          </a:lstStyle>
          <a:p>
            <a:pPr lvl="0"/>
            <a:r>
              <a:rPr lang="nl-NL" dirty="0"/>
              <a:t>Klik om de tekststijl van het model te bewerken</a:t>
            </a:r>
          </a:p>
        </p:txBody>
      </p:sp>
      <p:sp>
        <p:nvSpPr>
          <p:cNvPr id="17" name="Tijdelijke aanduiding voor afbeelding 3">
            <a:extLst>
              <a:ext uri="{FF2B5EF4-FFF2-40B4-BE49-F238E27FC236}">
                <a16:creationId xmlns:a16="http://schemas.microsoft.com/office/drawing/2014/main" id="{8D547682-DA8C-D94B-9240-858D33530D0F}"/>
              </a:ext>
            </a:extLst>
          </p:cNvPr>
          <p:cNvSpPr>
            <a:spLocks noGrp="1" noChangeAspect="1"/>
          </p:cNvSpPr>
          <p:nvPr>
            <p:ph type="pic" sz="quarter" idx="21"/>
          </p:nvPr>
        </p:nvSpPr>
        <p:spPr>
          <a:xfrm>
            <a:off x="6553199" y="3921366"/>
            <a:ext cx="541203" cy="540000"/>
          </a:xfrm>
          <a:blipFill>
            <a:blip r:embed="rId3" cstate="print"/>
            <a:stretch>
              <a:fillRect/>
            </a:stretch>
          </a:blipFill>
        </p:spPr>
        <p:txBody>
          <a:bodyPr>
            <a:normAutofit/>
          </a:bodyPr>
          <a:lstStyle>
            <a:lvl1pPr marL="0" indent="0" algn="ctr">
              <a:buNone/>
              <a:defRPr sz="100">
                <a:solidFill>
                  <a:schemeClr val="bg1"/>
                </a:solidFill>
              </a:defRPr>
            </a:lvl1pPr>
          </a:lstStyle>
          <a:p>
            <a:r>
              <a:rPr lang="nl-NL"/>
              <a:t>Klik op het pictogram als u een afbeelding wilt toevoegen</a:t>
            </a:r>
            <a:endParaRPr lang="nl-NL" dirty="0"/>
          </a:p>
        </p:txBody>
      </p:sp>
      <p:sp>
        <p:nvSpPr>
          <p:cNvPr id="18" name="Tijdelijke aanduiding voor afbeelding 3">
            <a:extLst>
              <a:ext uri="{FF2B5EF4-FFF2-40B4-BE49-F238E27FC236}">
                <a16:creationId xmlns:a16="http://schemas.microsoft.com/office/drawing/2014/main" id="{26310BFD-CCAD-C64C-AA91-A7A5F629D27E}"/>
              </a:ext>
            </a:extLst>
          </p:cNvPr>
          <p:cNvSpPr>
            <a:spLocks noGrp="1" noChangeAspect="1"/>
          </p:cNvSpPr>
          <p:nvPr>
            <p:ph type="pic" sz="quarter" idx="22"/>
          </p:nvPr>
        </p:nvSpPr>
        <p:spPr>
          <a:xfrm>
            <a:off x="6553199" y="4707382"/>
            <a:ext cx="541203" cy="540000"/>
          </a:xfrm>
          <a:blipFill>
            <a:blip r:embed="rId4" cstate="print"/>
            <a:stretch>
              <a:fillRect/>
            </a:stretch>
          </a:blipFill>
        </p:spPr>
        <p:txBody>
          <a:bodyPr>
            <a:normAutofit/>
          </a:bodyPr>
          <a:lstStyle>
            <a:lvl1pPr marL="0" indent="0" algn="ctr">
              <a:buNone/>
              <a:defRPr sz="100">
                <a:solidFill>
                  <a:schemeClr val="bg1"/>
                </a:solidFill>
              </a:defRPr>
            </a:lvl1pPr>
          </a:lstStyle>
          <a:p>
            <a:r>
              <a:rPr lang="nl-NL"/>
              <a:t>Klik op het pictogram als u een afbeelding wilt toevoegen</a:t>
            </a:r>
            <a:endParaRPr lang="nl-NL" dirty="0"/>
          </a:p>
        </p:txBody>
      </p:sp>
      <p:sp>
        <p:nvSpPr>
          <p:cNvPr id="19" name="Tijdelijke aanduiding voor afbeelding 3">
            <a:extLst>
              <a:ext uri="{FF2B5EF4-FFF2-40B4-BE49-F238E27FC236}">
                <a16:creationId xmlns:a16="http://schemas.microsoft.com/office/drawing/2014/main" id="{0280856A-F1B7-F948-977E-9B8FA3898CEC}"/>
              </a:ext>
            </a:extLst>
          </p:cNvPr>
          <p:cNvSpPr>
            <a:spLocks noGrp="1" noChangeAspect="1"/>
          </p:cNvSpPr>
          <p:nvPr>
            <p:ph type="pic" sz="quarter" idx="23"/>
          </p:nvPr>
        </p:nvSpPr>
        <p:spPr>
          <a:xfrm>
            <a:off x="6553199" y="5480872"/>
            <a:ext cx="541203" cy="540000"/>
          </a:xfrm>
          <a:blipFill>
            <a:blip r:embed="rId5" cstate="print"/>
            <a:stretch>
              <a:fillRect/>
            </a:stretch>
          </a:blipFill>
        </p:spPr>
        <p:txBody>
          <a:bodyPr>
            <a:normAutofit/>
          </a:bodyPr>
          <a:lstStyle>
            <a:lvl1pPr marL="0" indent="0" algn="ctr">
              <a:buNone/>
              <a:defRPr sz="100">
                <a:solidFill>
                  <a:schemeClr val="bg1"/>
                </a:solidFill>
              </a:defRPr>
            </a:lvl1pPr>
          </a:lstStyle>
          <a:p>
            <a:r>
              <a:rPr lang="nl-NL"/>
              <a:t>Klik op het pictogram als u een afbeelding wilt toevoegen</a:t>
            </a:r>
            <a:endParaRPr lang="nl-NL" dirty="0"/>
          </a:p>
        </p:txBody>
      </p:sp>
      <p:pic>
        <p:nvPicPr>
          <p:cNvPr id="20" name="Afbeelding 19">
            <a:extLst>
              <a:ext uri="{FF2B5EF4-FFF2-40B4-BE49-F238E27FC236}">
                <a16:creationId xmlns:a16="http://schemas.microsoft.com/office/drawing/2014/main" id="{F02B9FDA-48F3-5A4F-B8B8-0D4A123C2B0E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000" y="3920400"/>
            <a:ext cx="4495800" cy="1695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582240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ot D (wit woordmerk)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jdelijke aanduiding voor afbeelding 11"/>
          <p:cNvSpPr>
            <a:spLocks noGrp="1"/>
          </p:cNvSpPr>
          <p:nvPr>
            <p:ph type="pic" sz="quarter" idx="14"/>
          </p:nvPr>
        </p:nvSpPr>
        <p:spPr>
          <a:xfrm>
            <a:off x="0" y="0"/>
            <a:ext cx="12192000" cy="3427413"/>
          </a:xfrm>
          <a:prstGeom prst="rect">
            <a:avLst/>
          </a:prstGeom>
          <a:noFill/>
        </p:spPr>
        <p:txBody>
          <a:bodyPr wrap="square" lIns="720000" tIns="1152000">
            <a:noAutofit/>
          </a:bodyPr>
          <a:lstStyle>
            <a:lvl1pPr>
              <a:tabLst>
                <a:tab pos="1619250" algn="l"/>
              </a:tabLst>
              <a:defRPr>
                <a:solidFill>
                  <a:schemeClr val="bg1"/>
                </a:solidFill>
              </a:defRPr>
            </a:lvl1pPr>
          </a:lstStyle>
          <a:p>
            <a:r>
              <a:rPr lang="nl-NL"/>
              <a:t>Klik op het pictogram als u een afbeelding wilt toevoegen</a:t>
            </a:r>
            <a:endParaRPr lang="nl-NL" dirty="0"/>
          </a:p>
        </p:txBody>
      </p:sp>
      <p:sp>
        <p:nvSpPr>
          <p:cNvPr id="8" name="Tijdelijke aanduiding voor datum 7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189893F6-D240-43CB-9350-062D4611D5B9}" type="datetime4">
              <a:rPr lang="nl-NL" smtClean="0"/>
              <a:t>19 mei 2025</a:t>
            </a:fld>
            <a:endParaRPr lang="nl-NL" dirty="0"/>
          </a:p>
        </p:txBody>
      </p:sp>
      <p:sp>
        <p:nvSpPr>
          <p:cNvPr id="9" name="Tijdelijke aanduiding voor voettekst 8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nl-NL"/>
              <a:t>IGJ, Domein Jeugd</a:t>
            </a:r>
            <a:endParaRPr lang="nl-NL" dirty="0"/>
          </a:p>
        </p:txBody>
      </p:sp>
      <p:sp>
        <p:nvSpPr>
          <p:cNvPr id="10" name="Tijdelijke aanduiding voor dianummer 9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  <p:pic>
        <p:nvPicPr>
          <p:cNvPr id="7" name="Afbeelding 6">
            <a:extLst>
              <a:ext uri="{FF2B5EF4-FFF2-40B4-BE49-F238E27FC236}">
                <a16:creationId xmlns:a16="http://schemas.microsoft.com/office/drawing/2014/main" id="{A8FBC99D-1E5F-DD48-8C76-FD059753AF1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000" y="3920400"/>
            <a:ext cx="4495800" cy="1695450"/>
          </a:xfrm>
          <a:prstGeom prst="rect">
            <a:avLst/>
          </a:prstGeom>
        </p:spPr>
      </p:pic>
      <p:sp>
        <p:nvSpPr>
          <p:cNvPr id="11" name="Tijdelijke aanduiding voor tekst 4">
            <a:extLst>
              <a:ext uri="{FF2B5EF4-FFF2-40B4-BE49-F238E27FC236}">
                <a16:creationId xmlns:a16="http://schemas.microsoft.com/office/drawing/2014/main" id="{509BB32D-08BE-9B4E-8E97-5EA4E3879114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0" y="0"/>
            <a:ext cx="12186000" cy="1472400"/>
          </a:xfrm>
          <a:blipFill>
            <a:blip r:embed="rId3" cstate="print"/>
            <a:stretch>
              <a:fillRect/>
            </a:stretch>
          </a:blipFill>
        </p:spPr>
        <p:txBody>
          <a:bodyPr/>
          <a:lstStyle>
            <a:lvl1pPr marL="0" indent="0">
              <a:buNone/>
              <a:defRPr>
                <a:noFill/>
              </a:defRPr>
            </a:lvl1pPr>
            <a:lvl2pPr marL="313200" indent="0">
              <a:buNone/>
              <a:defRPr>
                <a:noFill/>
              </a:defRPr>
            </a:lvl2pPr>
            <a:lvl3pPr marL="630000" indent="0">
              <a:buNone/>
              <a:defRPr>
                <a:noFill/>
              </a:defRPr>
            </a:lvl3pPr>
            <a:lvl4pPr marL="943200" indent="0">
              <a:buNone/>
              <a:defRPr>
                <a:noFill/>
              </a:defRPr>
            </a:lvl4pPr>
            <a:lvl5pPr marL="1260000" indent="0">
              <a:buNone/>
              <a:defRPr>
                <a:noFill/>
              </a:defRPr>
            </a:lvl5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NL" dirty="0"/>
          </a:p>
        </p:txBody>
      </p:sp>
      <p:sp>
        <p:nvSpPr>
          <p:cNvPr id="13" name="Tijdelijke aanduiding voor tekst 13">
            <a:extLst>
              <a:ext uri="{FF2B5EF4-FFF2-40B4-BE49-F238E27FC236}">
                <a16:creationId xmlns:a16="http://schemas.microsoft.com/office/drawing/2014/main" id="{0E7CD6E6-B7BA-2B4B-BF11-3A75DDAD204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165171" y="3846022"/>
            <a:ext cx="4393417" cy="691884"/>
          </a:xfrm>
        </p:spPr>
        <p:txBody>
          <a:bodyPr numCol="1" spcCol="180000" anchor="ctr" anchorCtr="0">
            <a:normAutofit/>
          </a:bodyPr>
          <a:lstStyle>
            <a:lvl1pPr marL="0" indent="0">
              <a:buNone/>
              <a:defRPr sz="2000" i="0">
                <a:solidFill>
                  <a:schemeClr val="tx2"/>
                </a:solidFill>
              </a:defRPr>
            </a:lvl1pPr>
          </a:lstStyle>
          <a:p>
            <a:pPr lvl="0"/>
            <a:r>
              <a:rPr lang="nl-NL" dirty="0"/>
              <a:t>Klik om de tekststijl van het model te bewerken</a:t>
            </a:r>
          </a:p>
        </p:txBody>
      </p:sp>
      <p:sp>
        <p:nvSpPr>
          <p:cNvPr id="15" name="Tijdelijke aanduiding voor tekst 13">
            <a:extLst>
              <a:ext uri="{FF2B5EF4-FFF2-40B4-BE49-F238E27FC236}">
                <a16:creationId xmlns:a16="http://schemas.microsoft.com/office/drawing/2014/main" id="{739CB9AD-B3F0-8646-BC3B-EAADACC48C2E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7165171" y="4639509"/>
            <a:ext cx="4393417" cy="691884"/>
          </a:xfrm>
        </p:spPr>
        <p:txBody>
          <a:bodyPr numCol="1" spcCol="180000" anchor="ctr" anchorCtr="0">
            <a:normAutofit/>
          </a:bodyPr>
          <a:lstStyle>
            <a:lvl1pPr marL="0" indent="0">
              <a:buNone/>
              <a:defRPr sz="2000" i="0">
                <a:solidFill>
                  <a:schemeClr val="tx2"/>
                </a:solidFill>
              </a:defRPr>
            </a:lvl1pPr>
          </a:lstStyle>
          <a:p>
            <a:pPr lvl="0"/>
            <a:r>
              <a:rPr lang="nl-NL" dirty="0"/>
              <a:t>Klik om de tekststijl van het model te bewerken</a:t>
            </a:r>
          </a:p>
        </p:txBody>
      </p:sp>
      <p:sp>
        <p:nvSpPr>
          <p:cNvPr id="16" name="Tijdelijke aanduiding voor tekst 13">
            <a:extLst>
              <a:ext uri="{FF2B5EF4-FFF2-40B4-BE49-F238E27FC236}">
                <a16:creationId xmlns:a16="http://schemas.microsoft.com/office/drawing/2014/main" id="{D01C459F-AB5C-BB42-91A2-02879C97266F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7165171" y="5405528"/>
            <a:ext cx="4393417" cy="691884"/>
          </a:xfrm>
        </p:spPr>
        <p:txBody>
          <a:bodyPr numCol="1" spcCol="180000" anchor="ctr" anchorCtr="0">
            <a:normAutofit/>
          </a:bodyPr>
          <a:lstStyle>
            <a:lvl1pPr marL="0" indent="0">
              <a:buNone/>
              <a:defRPr sz="2000" i="0">
                <a:solidFill>
                  <a:schemeClr val="tx2"/>
                </a:solidFill>
              </a:defRPr>
            </a:lvl1pPr>
          </a:lstStyle>
          <a:p>
            <a:pPr lvl="0"/>
            <a:r>
              <a:rPr lang="nl-NL" dirty="0"/>
              <a:t>Klik om de tekststijl van het model te bewerken</a:t>
            </a:r>
          </a:p>
        </p:txBody>
      </p:sp>
      <p:sp>
        <p:nvSpPr>
          <p:cNvPr id="17" name="Tijdelijke aanduiding voor afbeelding 3">
            <a:extLst>
              <a:ext uri="{FF2B5EF4-FFF2-40B4-BE49-F238E27FC236}">
                <a16:creationId xmlns:a16="http://schemas.microsoft.com/office/drawing/2014/main" id="{1AD32DA4-533B-714C-9D7B-A0EE997C1B0C}"/>
              </a:ext>
            </a:extLst>
          </p:cNvPr>
          <p:cNvSpPr>
            <a:spLocks noGrp="1" noChangeAspect="1"/>
          </p:cNvSpPr>
          <p:nvPr>
            <p:ph type="pic" sz="quarter" idx="21"/>
          </p:nvPr>
        </p:nvSpPr>
        <p:spPr>
          <a:xfrm>
            <a:off x="6553199" y="3920400"/>
            <a:ext cx="541203" cy="540000"/>
          </a:xfrm>
          <a:blipFill>
            <a:blip r:embed="rId4" cstate="print"/>
            <a:stretch>
              <a:fillRect/>
            </a:stretch>
          </a:blipFill>
        </p:spPr>
        <p:txBody>
          <a:bodyPr>
            <a:normAutofit/>
          </a:bodyPr>
          <a:lstStyle>
            <a:lvl1pPr marL="0" indent="0" algn="ctr">
              <a:buNone/>
              <a:defRPr sz="100">
                <a:solidFill>
                  <a:schemeClr val="bg1"/>
                </a:solidFill>
              </a:defRPr>
            </a:lvl1pPr>
          </a:lstStyle>
          <a:p>
            <a:r>
              <a:rPr lang="nl-NL"/>
              <a:t>Klik op het pictogram als u een afbeelding wilt toevoegen</a:t>
            </a:r>
            <a:endParaRPr lang="nl-NL" dirty="0"/>
          </a:p>
        </p:txBody>
      </p:sp>
      <p:sp>
        <p:nvSpPr>
          <p:cNvPr id="18" name="Tijdelijke aanduiding voor afbeelding 3">
            <a:extLst>
              <a:ext uri="{FF2B5EF4-FFF2-40B4-BE49-F238E27FC236}">
                <a16:creationId xmlns:a16="http://schemas.microsoft.com/office/drawing/2014/main" id="{7C8589C9-D205-E447-B528-EB56CC21AB87}"/>
              </a:ext>
            </a:extLst>
          </p:cNvPr>
          <p:cNvSpPr>
            <a:spLocks noGrp="1" noChangeAspect="1"/>
          </p:cNvSpPr>
          <p:nvPr>
            <p:ph type="pic" sz="quarter" idx="22"/>
          </p:nvPr>
        </p:nvSpPr>
        <p:spPr>
          <a:xfrm>
            <a:off x="6553199" y="4707382"/>
            <a:ext cx="541203" cy="540000"/>
          </a:xfrm>
          <a:blipFill>
            <a:blip r:embed="rId5" cstate="print"/>
            <a:stretch>
              <a:fillRect/>
            </a:stretch>
          </a:blipFill>
        </p:spPr>
        <p:txBody>
          <a:bodyPr>
            <a:normAutofit/>
          </a:bodyPr>
          <a:lstStyle>
            <a:lvl1pPr marL="0" indent="0" algn="ctr">
              <a:buNone/>
              <a:defRPr sz="100">
                <a:solidFill>
                  <a:schemeClr val="bg1"/>
                </a:solidFill>
              </a:defRPr>
            </a:lvl1pPr>
          </a:lstStyle>
          <a:p>
            <a:r>
              <a:rPr lang="nl-NL"/>
              <a:t>Klik op het pictogram als u een afbeelding wilt toevoegen</a:t>
            </a:r>
            <a:endParaRPr lang="nl-NL" dirty="0"/>
          </a:p>
        </p:txBody>
      </p:sp>
      <p:sp>
        <p:nvSpPr>
          <p:cNvPr id="19" name="Tijdelijke aanduiding voor afbeelding 3">
            <a:extLst>
              <a:ext uri="{FF2B5EF4-FFF2-40B4-BE49-F238E27FC236}">
                <a16:creationId xmlns:a16="http://schemas.microsoft.com/office/drawing/2014/main" id="{F010C6A1-A261-E949-AE20-2A7773371151}"/>
              </a:ext>
            </a:extLst>
          </p:cNvPr>
          <p:cNvSpPr>
            <a:spLocks noGrp="1" noChangeAspect="1"/>
          </p:cNvSpPr>
          <p:nvPr>
            <p:ph type="pic" sz="quarter" idx="23"/>
          </p:nvPr>
        </p:nvSpPr>
        <p:spPr>
          <a:xfrm>
            <a:off x="6553199" y="5480872"/>
            <a:ext cx="541203" cy="540000"/>
          </a:xfrm>
          <a:blipFill>
            <a:blip r:embed="rId6" cstate="print"/>
            <a:stretch>
              <a:fillRect/>
            </a:stretch>
          </a:blipFill>
        </p:spPr>
        <p:txBody>
          <a:bodyPr>
            <a:normAutofit/>
          </a:bodyPr>
          <a:lstStyle>
            <a:lvl1pPr marL="0" indent="0" algn="ctr">
              <a:buNone/>
              <a:defRPr sz="100">
                <a:solidFill>
                  <a:schemeClr val="bg1"/>
                </a:solidFill>
              </a:defRPr>
            </a:lvl1pPr>
          </a:lstStyle>
          <a:p>
            <a:r>
              <a:rPr lang="nl-NL"/>
              <a:t>Klik op het pictogram als u een afbeelding wilt toevoegen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44249987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ot E (zwart woordmerk)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jdelijke aanduiding voor afbeelding 11">
            <a:extLst>
              <a:ext uri="{FF2B5EF4-FFF2-40B4-BE49-F238E27FC236}">
                <a16:creationId xmlns:a16="http://schemas.microsoft.com/office/drawing/2014/main" id="{BEA48A0A-3813-DD42-9B30-D2407533B6EE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092042" y="0"/>
            <a:ext cx="6099958" cy="6858000"/>
          </a:xfrm>
          <a:prstGeom prst="rect">
            <a:avLst/>
          </a:prstGeom>
          <a:noFill/>
        </p:spPr>
        <p:txBody>
          <a:bodyPr wrap="square" lIns="720000" tIns="1152000">
            <a:noAutofit/>
          </a:bodyPr>
          <a:lstStyle>
            <a:lvl1pPr>
              <a:tabLst>
                <a:tab pos="1619250" algn="l"/>
              </a:tabLst>
              <a:defRPr>
                <a:solidFill>
                  <a:schemeClr val="bg1"/>
                </a:solidFill>
              </a:defRPr>
            </a:lvl1pPr>
          </a:lstStyle>
          <a:p>
            <a:r>
              <a:rPr lang="nl-NL"/>
              <a:t>Klik op het pictogram als u een afbeelding wilt toevoegen</a:t>
            </a:r>
            <a:endParaRPr lang="nl-NL" dirty="0"/>
          </a:p>
        </p:txBody>
      </p:sp>
      <p:sp>
        <p:nvSpPr>
          <p:cNvPr id="21" name="Tijdelijke aanduiding voor tekst 13">
            <a:extLst>
              <a:ext uri="{FF2B5EF4-FFF2-40B4-BE49-F238E27FC236}">
                <a16:creationId xmlns:a16="http://schemas.microsoft.com/office/drawing/2014/main" id="{47F215A7-0BC7-C64B-83F1-A977B4D7A7A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245383" y="3846022"/>
            <a:ext cx="4393417" cy="691884"/>
          </a:xfrm>
        </p:spPr>
        <p:txBody>
          <a:bodyPr numCol="1" spcCol="180000" anchor="ctr" anchorCtr="0">
            <a:normAutofit/>
          </a:bodyPr>
          <a:lstStyle>
            <a:lvl1pPr marL="0" indent="0">
              <a:buNone/>
              <a:defRPr sz="2000" i="0">
                <a:solidFill>
                  <a:schemeClr val="tx2"/>
                </a:solidFill>
              </a:defRPr>
            </a:lvl1pPr>
          </a:lstStyle>
          <a:p>
            <a:pPr lvl="0"/>
            <a:r>
              <a:rPr lang="nl-NL" dirty="0"/>
              <a:t>Klik om de tekststijl van het model te bewerken</a:t>
            </a:r>
          </a:p>
        </p:txBody>
      </p:sp>
      <p:sp>
        <p:nvSpPr>
          <p:cNvPr id="22" name="Tijdelijke aanduiding voor tekst 13">
            <a:extLst>
              <a:ext uri="{FF2B5EF4-FFF2-40B4-BE49-F238E27FC236}">
                <a16:creationId xmlns:a16="http://schemas.microsoft.com/office/drawing/2014/main" id="{C5F682D3-347D-7340-976B-4118130ED728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1245383" y="4639509"/>
            <a:ext cx="4393417" cy="691884"/>
          </a:xfrm>
        </p:spPr>
        <p:txBody>
          <a:bodyPr numCol="1" spcCol="180000" anchor="ctr" anchorCtr="0">
            <a:normAutofit/>
          </a:bodyPr>
          <a:lstStyle>
            <a:lvl1pPr marL="0" indent="0">
              <a:buNone/>
              <a:defRPr sz="2000" i="0">
                <a:solidFill>
                  <a:schemeClr val="tx2"/>
                </a:solidFill>
              </a:defRPr>
            </a:lvl1pPr>
          </a:lstStyle>
          <a:p>
            <a:pPr lvl="0"/>
            <a:r>
              <a:rPr lang="nl-NL" dirty="0"/>
              <a:t>Klik om de tekststijl van het model te bewerken</a:t>
            </a:r>
          </a:p>
        </p:txBody>
      </p:sp>
      <p:sp>
        <p:nvSpPr>
          <p:cNvPr id="23" name="Tijdelijke aanduiding voor tekst 13">
            <a:extLst>
              <a:ext uri="{FF2B5EF4-FFF2-40B4-BE49-F238E27FC236}">
                <a16:creationId xmlns:a16="http://schemas.microsoft.com/office/drawing/2014/main" id="{8988FF26-25C9-FE4E-910F-0E9FC4AC9196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1245383" y="5405528"/>
            <a:ext cx="4393417" cy="691884"/>
          </a:xfrm>
        </p:spPr>
        <p:txBody>
          <a:bodyPr numCol="1" spcCol="180000" anchor="ctr" anchorCtr="0">
            <a:normAutofit/>
          </a:bodyPr>
          <a:lstStyle>
            <a:lvl1pPr marL="0" indent="0">
              <a:buNone/>
              <a:defRPr sz="2000" i="0">
                <a:solidFill>
                  <a:schemeClr val="tx2"/>
                </a:solidFill>
              </a:defRPr>
            </a:lvl1pPr>
          </a:lstStyle>
          <a:p>
            <a:pPr lvl="0"/>
            <a:r>
              <a:rPr lang="nl-NL" dirty="0"/>
              <a:t>Klik om de tekststijl van het model te bewerken</a:t>
            </a:r>
          </a:p>
        </p:txBody>
      </p:sp>
      <p:sp>
        <p:nvSpPr>
          <p:cNvPr id="24" name="Tijdelijke aanduiding voor afbeelding 3">
            <a:extLst>
              <a:ext uri="{FF2B5EF4-FFF2-40B4-BE49-F238E27FC236}">
                <a16:creationId xmlns:a16="http://schemas.microsoft.com/office/drawing/2014/main" id="{D06B7EEA-BCB6-9D4D-80E3-B3031C5C2521}"/>
              </a:ext>
            </a:extLst>
          </p:cNvPr>
          <p:cNvSpPr>
            <a:spLocks noGrp="1" noChangeAspect="1"/>
          </p:cNvSpPr>
          <p:nvPr>
            <p:ph type="pic" sz="quarter" idx="21"/>
          </p:nvPr>
        </p:nvSpPr>
        <p:spPr>
          <a:xfrm>
            <a:off x="633411" y="3921366"/>
            <a:ext cx="541203" cy="540000"/>
          </a:xfrm>
          <a:blipFill>
            <a:blip r:embed="rId2" cstate="print"/>
            <a:stretch>
              <a:fillRect/>
            </a:stretch>
          </a:blipFill>
        </p:spPr>
        <p:txBody>
          <a:bodyPr>
            <a:normAutofit/>
          </a:bodyPr>
          <a:lstStyle>
            <a:lvl1pPr marL="0" indent="0" algn="ctr">
              <a:buNone/>
              <a:defRPr sz="100">
                <a:solidFill>
                  <a:schemeClr val="bg1"/>
                </a:solidFill>
              </a:defRPr>
            </a:lvl1pPr>
          </a:lstStyle>
          <a:p>
            <a:r>
              <a:rPr lang="nl-NL"/>
              <a:t>Klik op het pictogram als u een afbeelding wilt toevoegen</a:t>
            </a:r>
            <a:endParaRPr lang="nl-NL" dirty="0"/>
          </a:p>
        </p:txBody>
      </p:sp>
      <p:sp>
        <p:nvSpPr>
          <p:cNvPr id="25" name="Tijdelijke aanduiding voor afbeelding 3">
            <a:extLst>
              <a:ext uri="{FF2B5EF4-FFF2-40B4-BE49-F238E27FC236}">
                <a16:creationId xmlns:a16="http://schemas.microsoft.com/office/drawing/2014/main" id="{45167752-807F-6E4F-893D-E1721BA96459}"/>
              </a:ext>
            </a:extLst>
          </p:cNvPr>
          <p:cNvSpPr>
            <a:spLocks noGrp="1" noChangeAspect="1"/>
          </p:cNvSpPr>
          <p:nvPr>
            <p:ph type="pic" sz="quarter" idx="22"/>
          </p:nvPr>
        </p:nvSpPr>
        <p:spPr>
          <a:xfrm>
            <a:off x="633411" y="4707382"/>
            <a:ext cx="541203" cy="540000"/>
          </a:xfrm>
          <a:blipFill>
            <a:blip r:embed="rId3" cstate="print"/>
            <a:stretch>
              <a:fillRect/>
            </a:stretch>
          </a:blipFill>
        </p:spPr>
        <p:txBody>
          <a:bodyPr>
            <a:normAutofit/>
          </a:bodyPr>
          <a:lstStyle>
            <a:lvl1pPr marL="0" indent="0" algn="ctr">
              <a:buNone/>
              <a:defRPr sz="100">
                <a:solidFill>
                  <a:schemeClr val="bg1"/>
                </a:solidFill>
              </a:defRPr>
            </a:lvl1pPr>
          </a:lstStyle>
          <a:p>
            <a:r>
              <a:rPr lang="nl-NL"/>
              <a:t>Klik op het pictogram als u een afbeelding wilt toevoegen</a:t>
            </a:r>
            <a:endParaRPr lang="nl-NL" dirty="0"/>
          </a:p>
        </p:txBody>
      </p:sp>
      <p:sp>
        <p:nvSpPr>
          <p:cNvPr id="26" name="Tijdelijke aanduiding voor afbeelding 3">
            <a:extLst>
              <a:ext uri="{FF2B5EF4-FFF2-40B4-BE49-F238E27FC236}">
                <a16:creationId xmlns:a16="http://schemas.microsoft.com/office/drawing/2014/main" id="{076F75AB-DDA3-2F42-9569-471343C349F5}"/>
              </a:ext>
            </a:extLst>
          </p:cNvPr>
          <p:cNvSpPr>
            <a:spLocks noGrp="1" noChangeAspect="1"/>
          </p:cNvSpPr>
          <p:nvPr>
            <p:ph type="pic" sz="quarter" idx="23"/>
          </p:nvPr>
        </p:nvSpPr>
        <p:spPr>
          <a:xfrm>
            <a:off x="633411" y="5480872"/>
            <a:ext cx="541203" cy="540000"/>
          </a:xfrm>
          <a:blipFill>
            <a:blip r:embed="rId4" cstate="print"/>
            <a:stretch>
              <a:fillRect/>
            </a:stretch>
          </a:blipFill>
        </p:spPr>
        <p:txBody>
          <a:bodyPr>
            <a:normAutofit/>
          </a:bodyPr>
          <a:lstStyle>
            <a:lvl1pPr marL="0" indent="0" algn="ctr">
              <a:buNone/>
              <a:defRPr sz="100">
                <a:solidFill>
                  <a:schemeClr val="bg1"/>
                </a:solidFill>
              </a:defRPr>
            </a:lvl1pPr>
          </a:lstStyle>
          <a:p>
            <a:r>
              <a:rPr lang="nl-NL"/>
              <a:t>Klik op het pictogram als u een afbeelding wilt toevoegen</a:t>
            </a:r>
            <a:endParaRPr lang="nl-NL" dirty="0"/>
          </a:p>
        </p:txBody>
      </p:sp>
      <p:pic>
        <p:nvPicPr>
          <p:cNvPr id="27" name="Afbeelding 26">
            <a:extLst>
              <a:ext uri="{FF2B5EF4-FFF2-40B4-BE49-F238E27FC236}">
                <a16:creationId xmlns:a16="http://schemas.microsoft.com/office/drawing/2014/main" id="{748B0501-A11C-6940-8E52-FA0B532DB9CE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000" y="1932285"/>
            <a:ext cx="4495800" cy="1695450"/>
          </a:xfrm>
          <a:prstGeom prst="rect">
            <a:avLst/>
          </a:prstGeom>
        </p:spPr>
      </p:pic>
      <p:sp>
        <p:nvSpPr>
          <p:cNvPr id="8" name="Tijdelijke aanduiding voor datum 7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CED8F6D6-295F-41BB-9B2B-4E31AB1E5231}" type="datetime4">
              <a:rPr lang="nl-NL" smtClean="0"/>
              <a:t>19 mei 2025</a:t>
            </a:fld>
            <a:endParaRPr lang="nl-NL" dirty="0"/>
          </a:p>
        </p:txBody>
      </p:sp>
      <p:sp>
        <p:nvSpPr>
          <p:cNvPr id="9" name="Tijdelijke aanduiding voor voettekst 8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nl-NL"/>
              <a:t>IGJ, Domein Jeugd</a:t>
            </a:r>
            <a:endParaRPr lang="nl-NL" dirty="0"/>
          </a:p>
        </p:txBody>
      </p:sp>
      <p:sp>
        <p:nvSpPr>
          <p:cNvPr id="10" name="Tijdelijke aanduiding voor dianummer 9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  <p:sp>
        <p:nvSpPr>
          <p:cNvPr id="11" name="Tijdelijke aanduiding voor tekst 4">
            <a:extLst>
              <a:ext uri="{FF2B5EF4-FFF2-40B4-BE49-F238E27FC236}">
                <a16:creationId xmlns:a16="http://schemas.microsoft.com/office/drawing/2014/main" id="{0EE5BBA4-7367-914E-B510-558FC2AFD4E0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0" y="0"/>
            <a:ext cx="12186000" cy="1472400"/>
          </a:xfrm>
          <a:blipFill>
            <a:blip r:embed="rId6" cstate="print"/>
            <a:stretch>
              <a:fillRect/>
            </a:stretch>
          </a:blipFill>
        </p:spPr>
        <p:txBody>
          <a:bodyPr/>
          <a:lstStyle>
            <a:lvl1pPr marL="0" indent="0">
              <a:buNone/>
              <a:defRPr>
                <a:noFill/>
              </a:defRPr>
            </a:lvl1pPr>
            <a:lvl2pPr marL="313200" indent="0">
              <a:buNone/>
              <a:defRPr>
                <a:noFill/>
              </a:defRPr>
            </a:lvl2pPr>
            <a:lvl3pPr marL="630000" indent="0">
              <a:buNone/>
              <a:defRPr>
                <a:noFill/>
              </a:defRPr>
            </a:lvl3pPr>
            <a:lvl4pPr marL="943200" indent="0">
              <a:buNone/>
              <a:defRPr>
                <a:noFill/>
              </a:defRPr>
            </a:lvl4pPr>
            <a:lvl5pPr marL="1260000" indent="0">
              <a:buNone/>
              <a:defRPr>
                <a:noFill/>
              </a:defRPr>
            </a:lvl5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410453404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ot E (wit woordmerk)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jdelijke aanduiding voor afbeelding 11"/>
          <p:cNvSpPr>
            <a:spLocks noGrp="1"/>
          </p:cNvSpPr>
          <p:nvPr>
            <p:ph type="pic" sz="quarter" idx="14"/>
          </p:nvPr>
        </p:nvSpPr>
        <p:spPr>
          <a:xfrm>
            <a:off x="6092042" y="0"/>
            <a:ext cx="6099958" cy="6858000"/>
          </a:xfrm>
          <a:prstGeom prst="rect">
            <a:avLst/>
          </a:prstGeom>
          <a:noFill/>
        </p:spPr>
        <p:txBody>
          <a:bodyPr wrap="square" lIns="720000" tIns="1152000">
            <a:noAutofit/>
          </a:bodyPr>
          <a:lstStyle>
            <a:lvl1pPr>
              <a:tabLst>
                <a:tab pos="1619250" algn="l"/>
              </a:tabLst>
              <a:defRPr>
                <a:solidFill>
                  <a:schemeClr val="bg1"/>
                </a:solidFill>
              </a:defRPr>
            </a:lvl1pPr>
          </a:lstStyle>
          <a:p>
            <a:r>
              <a:rPr lang="nl-NL"/>
              <a:t>Klik op het pictogram als u een afbeelding wilt toevoegen</a:t>
            </a:r>
            <a:endParaRPr lang="nl-NL" dirty="0"/>
          </a:p>
        </p:txBody>
      </p:sp>
      <p:sp>
        <p:nvSpPr>
          <p:cNvPr id="8" name="Tijdelijke aanduiding voor datum 7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D828007-6671-487F-9B82-4D29880DD2D2}" type="datetime4">
              <a:rPr lang="nl-NL" smtClean="0"/>
              <a:t>19 mei 2025</a:t>
            </a:fld>
            <a:endParaRPr lang="nl-NL" dirty="0"/>
          </a:p>
        </p:txBody>
      </p:sp>
      <p:sp>
        <p:nvSpPr>
          <p:cNvPr id="9" name="Tijdelijke aanduiding voor voettekst 8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nl-NL"/>
              <a:t>IGJ, Domein Jeugd</a:t>
            </a:r>
            <a:endParaRPr lang="nl-NL" dirty="0"/>
          </a:p>
        </p:txBody>
      </p:sp>
      <p:sp>
        <p:nvSpPr>
          <p:cNvPr id="10" name="Tijdelijke aanduiding voor dianummer 9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  <p:sp>
        <p:nvSpPr>
          <p:cNvPr id="11" name="Tijdelijke aanduiding voor tekst 4">
            <a:extLst>
              <a:ext uri="{FF2B5EF4-FFF2-40B4-BE49-F238E27FC236}">
                <a16:creationId xmlns:a16="http://schemas.microsoft.com/office/drawing/2014/main" id="{0EE5BBA4-7367-914E-B510-558FC2AFD4E0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0" y="0"/>
            <a:ext cx="12186000" cy="1472400"/>
          </a:xfrm>
          <a:blipFill>
            <a:blip r:embed="rId2" cstate="print"/>
            <a:stretch>
              <a:fillRect/>
            </a:stretch>
          </a:blipFill>
        </p:spPr>
        <p:txBody>
          <a:bodyPr/>
          <a:lstStyle>
            <a:lvl1pPr marL="0" indent="0">
              <a:buNone/>
              <a:defRPr>
                <a:noFill/>
              </a:defRPr>
            </a:lvl1pPr>
            <a:lvl2pPr marL="313200" indent="0">
              <a:buNone/>
              <a:defRPr>
                <a:noFill/>
              </a:defRPr>
            </a:lvl2pPr>
            <a:lvl3pPr marL="630000" indent="0">
              <a:buNone/>
              <a:defRPr>
                <a:noFill/>
              </a:defRPr>
            </a:lvl3pPr>
            <a:lvl4pPr marL="943200" indent="0">
              <a:buNone/>
              <a:defRPr>
                <a:noFill/>
              </a:defRPr>
            </a:lvl4pPr>
            <a:lvl5pPr marL="1260000" indent="0">
              <a:buNone/>
              <a:defRPr>
                <a:noFill/>
              </a:defRPr>
            </a:lvl5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NL" dirty="0"/>
          </a:p>
        </p:txBody>
      </p:sp>
      <p:sp>
        <p:nvSpPr>
          <p:cNvPr id="13" name="Tijdelijke aanduiding voor tekst 13">
            <a:extLst>
              <a:ext uri="{FF2B5EF4-FFF2-40B4-BE49-F238E27FC236}">
                <a16:creationId xmlns:a16="http://schemas.microsoft.com/office/drawing/2014/main" id="{D179E8F0-F939-4242-A6E4-9FE4E108CC6A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245383" y="3846022"/>
            <a:ext cx="4393417" cy="691884"/>
          </a:xfrm>
        </p:spPr>
        <p:txBody>
          <a:bodyPr numCol="1" spcCol="180000" anchor="ctr" anchorCtr="0">
            <a:normAutofit/>
          </a:bodyPr>
          <a:lstStyle>
            <a:lvl1pPr marL="0" indent="0">
              <a:buNone/>
              <a:defRPr sz="2000" i="0">
                <a:solidFill>
                  <a:schemeClr val="tx2"/>
                </a:solidFill>
              </a:defRPr>
            </a:lvl1pPr>
          </a:lstStyle>
          <a:p>
            <a:pPr lvl="0"/>
            <a:r>
              <a:rPr lang="nl-NL" dirty="0"/>
              <a:t>Klik om de tekststijl van het model te bewerken</a:t>
            </a:r>
          </a:p>
        </p:txBody>
      </p:sp>
      <p:sp>
        <p:nvSpPr>
          <p:cNvPr id="15" name="Tijdelijke aanduiding voor tekst 13">
            <a:extLst>
              <a:ext uri="{FF2B5EF4-FFF2-40B4-BE49-F238E27FC236}">
                <a16:creationId xmlns:a16="http://schemas.microsoft.com/office/drawing/2014/main" id="{AC55E9C3-FF04-E74A-B31E-561C1AECDE2F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1245383" y="4639509"/>
            <a:ext cx="4393417" cy="691884"/>
          </a:xfrm>
        </p:spPr>
        <p:txBody>
          <a:bodyPr numCol="1" spcCol="180000" anchor="ctr" anchorCtr="0">
            <a:normAutofit/>
          </a:bodyPr>
          <a:lstStyle>
            <a:lvl1pPr marL="0" indent="0">
              <a:buNone/>
              <a:defRPr sz="2000" i="0">
                <a:solidFill>
                  <a:schemeClr val="tx2"/>
                </a:solidFill>
              </a:defRPr>
            </a:lvl1pPr>
          </a:lstStyle>
          <a:p>
            <a:pPr lvl="0"/>
            <a:r>
              <a:rPr lang="nl-NL" dirty="0"/>
              <a:t>Klik om de tekststijl van het model te bewerken</a:t>
            </a:r>
          </a:p>
        </p:txBody>
      </p:sp>
      <p:sp>
        <p:nvSpPr>
          <p:cNvPr id="16" name="Tijdelijke aanduiding voor tekst 13">
            <a:extLst>
              <a:ext uri="{FF2B5EF4-FFF2-40B4-BE49-F238E27FC236}">
                <a16:creationId xmlns:a16="http://schemas.microsoft.com/office/drawing/2014/main" id="{D6C1D54C-DBF3-E74A-9BEF-048333CB50C8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1245383" y="5405528"/>
            <a:ext cx="4393417" cy="691884"/>
          </a:xfrm>
        </p:spPr>
        <p:txBody>
          <a:bodyPr numCol="1" spcCol="180000" anchor="ctr" anchorCtr="0">
            <a:normAutofit/>
          </a:bodyPr>
          <a:lstStyle>
            <a:lvl1pPr marL="0" indent="0">
              <a:buNone/>
              <a:defRPr sz="2000" i="0">
                <a:solidFill>
                  <a:schemeClr val="tx2"/>
                </a:solidFill>
              </a:defRPr>
            </a:lvl1pPr>
          </a:lstStyle>
          <a:p>
            <a:pPr lvl="0"/>
            <a:r>
              <a:rPr lang="nl-NL" dirty="0"/>
              <a:t>Klik om de tekststijl van het model te bewerken</a:t>
            </a:r>
          </a:p>
        </p:txBody>
      </p:sp>
      <p:sp>
        <p:nvSpPr>
          <p:cNvPr id="17" name="Tijdelijke aanduiding voor afbeelding 3">
            <a:extLst>
              <a:ext uri="{FF2B5EF4-FFF2-40B4-BE49-F238E27FC236}">
                <a16:creationId xmlns:a16="http://schemas.microsoft.com/office/drawing/2014/main" id="{8D547682-DA8C-D94B-9240-858D33530D0F}"/>
              </a:ext>
            </a:extLst>
          </p:cNvPr>
          <p:cNvSpPr>
            <a:spLocks noGrp="1" noChangeAspect="1"/>
          </p:cNvSpPr>
          <p:nvPr>
            <p:ph type="pic" sz="quarter" idx="21"/>
          </p:nvPr>
        </p:nvSpPr>
        <p:spPr>
          <a:xfrm>
            <a:off x="633411" y="3921366"/>
            <a:ext cx="541203" cy="540000"/>
          </a:xfrm>
          <a:blipFill>
            <a:blip r:embed="rId3" cstate="print"/>
            <a:stretch>
              <a:fillRect/>
            </a:stretch>
          </a:blipFill>
        </p:spPr>
        <p:txBody>
          <a:bodyPr>
            <a:normAutofit/>
          </a:bodyPr>
          <a:lstStyle>
            <a:lvl1pPr marL="0" indent="0" algn="ctr">
              <a:buNone/>
              <a:defRPr sz="100">
                <a:solidFill>
                  <a:schemeClr val="bg1"/>
                </a:solidFill>
              </a:defRPr>
            </a:lvl1pPr>
          </a:lstStyle>
          <a:p>
            <a:r>
              <a:rPr lang="nl-NL"/>
              <a:t>Klik op het pictogram als u een afbeelding wilt toevoegen</a:t>
            </a:r>
            <a:endParaRPr lang="nl-NL" dirty="0"/>
          </a:p>
        </p:txBody>
      </p:sp>
      <p:sp>
        <p:nvSpPr>
          <p:cNvPr id="18" name="Tijdelijke aanduiding voor afbeelding 3">
            <a:extLst>
              <a:ext uri="{FF2B5EF4-FFF2-40B4-BE49-F238E27FC236}">
                <a16:creationId xmlns:a16="http://schemas.microsoft.com/office/drawing/2014/main" id="{26310BFD-CCAD-C64C-AA91-A7A5F629D27E}"/>
              </a:ext>
            </a:extLst>
          </p:cNvPr>
          <p:cNvSpPr>
            <a:spLocks noGrp="1" noChangeAspect="1"/>
          </p:cNvSpPr>
          <p:nvPr>
            <p:ph type="pic" sz="quarter" idx="22"/>
          </p:nvPr>
        </p:nvSpPr>
        <p:spPr>
          <a:xfrm>
            <a:off x="633411" y="4707382"/>
            <a:ext cx="541203" cy="540000"/>
          </a:xfrm>
          <a:blipFill>
            <a:blip r:embed="rId4" cstate="print"/>
            <a:stretch>
              <a:fillRect/>
            </a:stretch>
          </a:blipFill>
        </p:spPr>
        <p:txBody>
          <a:bodyPr>
            <a:normAutofit/>
          </a:bodyPr>
          <a:lstStyle>
            <a:lvl1pPr marL="0" indent="0" algn="ctr">
              <a:buNone/>
              <a:defRPr sz="100">
                <a:solidFill>
                  <a:schemeClr val="bg1"/>
                </a:solidFill>
              </a:defRPr>
            </a:lvl1pPr>
          </a:lstStyle>
          <a:p>
            <a:r>
              <a:rPr lang="nl-NL"/>
              <a:t>Klik op het pictogram als u een afbeelding wilt toevoegen</a:t>
            </a:r>
            <a:endParaRPr lang="nl-NL" dirty="0"/>
          </a:p>
        </p:txBody>
      </p:sp>
      <p:sp>
        <p:nvSpPr>
          <p:cNvPr id="19" name="Tijdelijke aanduiding voor afbeelding 3">
            <a:extLst>
              <a:ext uri="{FF2B5EF4-FFF2-40B4-BE49-F238E27FC236}">
                <a16:creationId xmlns:a16="http://schemas.microsoft.com/office/drawing/2014/main" id="{0280856A-F1B7-F948-977E-9B8FA3898CEC}"/>
              </a:ext>
            </a:extLst>
          </p:cNvPr>
          <p:cNvSpPr>
            <a:spLocks noGrp="1" noChangeAspect="1"/>
          </p:cNvSpPr>
          <p:nvPr>
            <p:ph type="pic" sz="quarter" idx="23"/>
          </p:nvPr>
        </p:nvSpPr>
        <p:spPr>
          <a:xfrm>
            <a:off x="633411" y="5480872"/>
            <a:ext cx="541203" cy="540000"/>
          </a:xfrm>
          <a:blipFill>
            <a:blip r:embed="rId5" cstate="print"/>
            <a:stretch>
              <a:fillRect/>
            </a:stretch>
          </a:blipFill>
        </p:spPr>
        <p:txBody>
          <a:bodyPr>
            <a:normAutofit/>
          </a:bodyPr>
          <a:lstStyle>
            <a:lvl1pPr marL="0" indent="0" algn="ctr">
              <a:buNone/>
              <a:defRPr sz="100">
                <a:solidFill>
                  <a:schemeClr val="bg1"/>
                </a:solidFill>
              </a:defRPr>
            </a:lvl1pPr>
          </a:lstStyle>
          <a:p>
            <a:r>
              <a:rPr lang="nl-NL"/>
              <a:t>Klik op het pictogram als u een afbeelding wilt toevoegen</a:t>
            </a:r>
            <a:endParaRPr lang="nl-NL" dirty="0"/>
          </a:p>
        </p:txBody>
      </p:sp>
      <p:pic>
        <p:nvPicPr>
          <p:cNvPr id="20" name="Afbeelding 19">
            <a:extLst>
              <a:ext uri="{FF2B5EF4-FFF2-40B4-BE49-F238E27FC236}">
                <a16:creationId xmlns:a16="http://schemas.microsoft.com/office/drawing/2014/main" id="{F02B9FDA-48F3-5A4F-B8B8-0D4A123C2B0E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000" y="1932285"/>
            <a:ext cx="4495800" cy="1695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918959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oudsopgave met afbeeld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hthoek 4"/>
          <p:cNvSpPr/>
          <p:nvPr userDrawn="1"/>
        </p:nvSpPr>
        <p:spPr>
          <a:xfrm>
            <a:off x="6096000" y="0"/>
            <a:ext cx="60960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1" name="Tijdelijke aanduiding voor tekst 11"/>
          <p:cNvSpPr>
            <a:spLocks noGrp="1"/>
          </p:cNvSpPr>
          <p:nvPr>
            <p:ph type="body" sz="quarter" idx="13"/>
          </p:nvPr>
        </p:nvSpPr>
        <p:spPr>
          <a:xfrm>
            <a:off x="6553200" y="2289600"/>
            <a:ext cx="5004000" cy="3931813"/>
          </a:xfrm>
        </p:spPr>
        <p:txBody>
          <a:bodyPr/>
          <a:lstStyle>
            <a:lvl1pPr marL="457200" indent="-457200">
              <a:buClr>
                <a:schemeClr val="bg1"/>
              </a:buClr>
              <a:buFont typeface="+mj-lt"/>
              <a:buAutoNum type="arabicPeriod"/>
              <a:defRPr>
                <a:solidFill>
                  <a:schemeClr val="bg1"/>
                </a:solidFill>
              </a:defRPr>
            </a:lvl1pPr>
            <a:lvl2pPr marL="684000" indent="-216000">
              <a:buClr>
                <a:schemeClr val="bg1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>
                <a:solidFill>
                  <a:schemeClr val="bg1"/>
                </a:solidFill>
              </a:defRPr>
            </a:lvl4pPr>
            <a:lvl5pPr>
              <a:buClrTx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NL" dirty="0"/>
          </a:p>
        </p:txBody>
      </p:sp>
      <p:pic>
        <p:nvPicPr>
          <p:cNvPr id="13" name="Afbeelding 1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3175" y="0"/>
            <a:ext cx="12198350" cy="1066800"/>
          </a:xfrm>
          <a:prstGeom prst="rect">
            <a:avLst/>
          </a:prstGeom>
        </p:spPr>
      </p:pic>
      <p:sp>
        <p:nvSpPr>
          <p:cNvPr id="6" name="Titel 5"/>
          <p:cNvSpPr>
            <a:spLocks noGrp="1"/>
          </p:cNvSpPr>
          <p:nvPr>
            <p:ph type="title"/>
          </p:nvPr>
        </p:nvSpPr>
        <p:spPr>
          <a:xfrm>
            <a:off x="6553200" y="1051200"/>
            <a:ext cx="5004000" cy="948047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nl-NL"/>
              <a:t>Klik om de stijl te bewerken</a:t>
            </a:r>
            <a:endParaRPr lang="nl-NL" dirty="0"/>
          </a:p>
        </p:txBody>
      </p:sp>
      <p:sp>
        <p:nvSpPr>
          <p:cNvPr id="12" name="Tijdelijke aanduiding voor afbeelding 11">
            <a:extLst>
              <a:ext uri="{FF2B5EF4-FFF2-40B4-BE49-F238E27FC236}">
                <a16:creationId xmlns:a16="http://schemas.microsoft.com/office/drawing/2014/main" id="{65CDA938-34ED-EC47-B19D-D582D052909F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6098242" cy="6858000"/>
          </a:xfrm>
          <a:custGeom>
            <a:avLst/>
            <a:gdLst>
              <a:gd name="connsiteX0" fmla="*/ 0 w 6098242"/>
              <a:gd name="connsiteY0" fmla="*/ 0 h 6858000"/>
              <a:gd name="connsiteX1" fmla="*/ 5860200 w 6098242"/>
              <a:gd name="connsiteY1" fmla="*/ 0 h 6858000"/>
              <a:gd name="connsiteX2" fmla="*/ 5860200 w 6098242"/>
              <a:gd name="connsiteY2" fmla="*/ 712800 h 6858000"/>
              <a:gd name="connsiteX3" fmla="*/ 6098242 w 6098242"/>
              <a:gd name="connsiteY3" fmla="*/ 712800 h 6858000"/>
              <a:gd name="connsiteX4" fmla="*/ 6098242 w 6098242"/>
              <a:gd name="connsiteY4" fmla="*/ 6858000 h 6858000"/>
              <a:gd name="connsiteX5" fmla="*/ 0 w 6098242"/>
              <a:gd name="connsiteY5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098242" h="6858000">
                <a:moveTo>
                  <a:pt x="0" y="0"/>
                </a:moveTo>
                <a:lnTo>
                  <a:pt x="5860200" y="0"/>
                </a:lnTo>
                <a:lnTo>
                  <a:pt x="5860200" y="712800"/>
                </a:lnTo>
                <a:lnTo>
                  <a:pt x="6098242" y="712800"/>
                </a:lnTo>
                <a:lnTo>
                  <a:pt x="6098242" y="6858000"/>
                </a:lnTo>
                <a:lnTo>
                  <a:pt x="0" y="6858000"/>
                </a:lnTo>
                <a:close/>
              </a:path>
            </a:pathLst>
          </a:custGeom>
          <a:noFill/>
        </p:spPr>
        <p:txBody>
          <a:bodyPr wrap="square" lIns="612000" anchor="ctr" anchorCtr="0">
            <a:noAutofit/>
          </a:bodyPr>
          <a:lstStyle>
            <a:lvl1pPr algn="l">
              <a:defRPr>
                <a:solidFill>
                  <a:schemeClr val="tx1"/>
                </a:solidFill>
              </a:defRPr>
            </a:lvl1pPr>
          </a:lstStyle>
          <a:p>
            <a:r>
              <a:rPr lang="nl-NL"/>
              <a:t>Klik op het pictogram als u een afbeelding wilt toevoegen</a:t>
            </a:r>
            <a:endParaRPr lang="nl-NL" dirty="0"/>
          </a:p>
        </p:txBody>
      </p:sp>
      <p:sp>
        <p:nvSpPr>
          <p:cNvPr id="17" name="Tijdelijke aanduiding voor datum 16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84C640F1-7131-4339-9514-3FC6300BB6A0}" type="datetime4">
              <a:rPr lang="nl-NL" smtClean="0"/>
              <a:t>19 mei 2025</a:t>
            </a:fld>
            <a:endParaRPr lang="nl-NL" dirty="0"/>
          </a:p>
        </p:txBody>
      </p:sp>
      <p:sp>
        <p:nvSpPr>
          <p:cNvPr id="18" name="Tijdelijke aanduiding voor voettekst 17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nl-NL"/>
              <a:t>IGJ, Domein Jeugd</a:t>
            </a:r>
            <a:endParaRPr lang="nl-NL" dirty="0"/>
          </a:p>
        </p:txBody>
      </p:sp>
      <p:sp>
        <p:nvSpPr>
          <p:cNvPr id="19" name="Tijdelijke aanduiding voor dianummer 18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536944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slideLayout" Target="../slideLayouts/slideLayout42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45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4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slideLayout" Target="../slideLayouts/slideLayout43.xml"/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20" Type="http://schemas.openxmlformats.org/officeDocument/2006/relationships/slideLayout" Target="../slideLayouts/slideLayout20.xml"/><Relationship Id="rId41" Type="http://schemas.openxmlformats.org/officeDocument/2006/relationships/slideLayout" Target="../slideLayouts/slideLayout41.xml"/></Relationships>
</file>

<file path=ppt/slideMasters/_rels/slideMaster2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56.xml"/><Relationship Id="rId18" Type="http://schemas.openxmlformats.org/officeDocument/2006/relationships/slideLayout" Target="../slideLayouts/slideLayout61.xml"/><Relationship Id="rId26" Type="http://schemas.openxmlformats.org/officeDocument/2006/relationships/slideLayout" Target="../slideLayouts/slideLayout69.xml"/><Relationship Id="rId39" Type="http://schemas.openxmlformats.org/officeDocument/2006/relationships/slideLayout" Target="../slideLayouts/slideLayout82.xml"/><Relationship Id="rId21" Type="http://schemas.openxmlformats.org/officeDocument/2006/relationships/slideLayout" Target="../slideLayouts/slideLayout64.xml"/><Relationship Id="rId34" Type="http://schemas.openxmlformats.org/officeDocument/2006/relationships/slideLayout" Target="../slideLayouts/slideLayout77.xml"/><Relationship Id="rId42" Type="http://schemas.openxmlformats.org/officeDocument/2006/relationships/slideLayout" Target="../slideLayouts/slideLayout85.xml"/><Relationship Id="rId7" Type="http://schemas.openxmlformats.org/officeDocument/2006/relationships/slideLayout" Target="../slideLayouts/slideLayout50.xml"/><Relationship Id="rId2" Type="http://schemas.openxmlformats.org/officeDocument/2006/relationships/slideLayout" Target="../slideLayouts/slideLayout45.xml"/><Relationship Id="rId16" Type="http://schemas.openxmlformats.org/officeDocument/2006/relationships/slideLayout" Target="../slideLayouts/slideLayout59.xml"/><Relationship Id="rId20" Type="http://schemas.openxmlformats.org/officeDocument/2006/relationships/slideLayout" Target="../slideLayouts/slideLayout63.xml"/><Relationship Id="rId29" Type="http://schemas.openxmlformats.org/officeDocument/2006/relationships/slideLayout" Target="../slideLayouts/slideLayout72.xml"/><Relationship Id="rId41" Type="http://schemas.openxmlformats.org/officeDocument/2006/relationships/slideLayout" Target="../slideLayouts/slideLayout84.xml"/><Relationship Id="rId1" Type="http://schemas.openxmlformats.org/officeDocument/2006/relationships/slideLayout" Target="../slideLayouts/slideLayout44.xml"/><Relationship Id="rId6" Type="http://schemas.openxmlformats.org/officeDocument/2006/relationships/slideLayout" Target="../slideLayouts/slideLayout49.xml"/><Relationship Id="rId11" Type="http://schemas.openxmlformats.org/officeDocument/2006/relationships/slideLayout" Target="../slideLayouts/slideLayout54.xml"/><Relationship Id="rId24" Type="http://schemas.openxmlformats.org/officeDocument/2006/relationships/slideLayout" Target="../slideLayouts/slideLayout67.xml"/><Relationship Id="rId32" Type="http://schemas.openxmlformats.org/officeDocument/2006/relationships/slideLayout" Target="../slideLayouts/slideLayout75.xml"/><Relationship Id="rId37" Type="http://schemas.openxmlformats.org/officeDocument/2006/relationships/slideLayout" Target="../slideLayouts/slideLayout80.xml"/><Relationship Id="rId40" Type="http://schemas.openxmlformats.org/officeDocument/2006/relationships/slideLayout" Target="../slideLayouts/slideLayout83.xml"/><Relationship Id="rId5" Type="http://schemas.openxmlformats.org/officeDocument/2006/relationships/slideLayout" Target="../slideLayouts/slideLayout48.xml"/><Relationship Id="rId15" Type="http://schemas.openxmlformats.org/officeDocument/2006/relationships/slideLayout" Target="../slideLayouts/slideLayout58.xml"/><Relationship Id="rId23" Type="http://schemas.openxmlformats.org/officeDocument/2006/relationships/slideLayout" Target="../slideLayouts/slideLayout66.xml"/><Relationship Id="rId28" Type="http://schemas.openxmlformats.org/officeDocument/2006/relationships/slideLayout" Target="../slideLayouts/slideLayout71.xml"/><Relationship Id="rId36" Type="http://schemas.openxmlformats.org/officeDocument/2006/relationships/slideLayout" Target="../slideLayouts/slideLayout79.xml"/><Relationship Id="rId10" Type="http://schemas.openxmlformats.org/officeDocument/2006/relationships/slideLayout" Target="../slideLayouts/slideLayout53.xml"/><Relationship Id="rId19" Type="http://schemas.openxmlformats.org/officeDocument/2006/relationships/slideLayout" Target="../slideLayouts/slideLayout62.xml"/><Relationship Id="rId31" Type="http://schemas.openxmlformats.org/officeDocument/2006/relationships/slideLayout" Target="../slideLayouts/slideLayout74.xml"/><Relationship Id="rId44" Type="http://schemas.openxmlformats.org/officeDocument/2006/relationships/image" Target="../media/image1.png"/><Relationship Id="rId4" Type="http://schemas.openxmlformats.org/officeDocument/2006/relationships/slideLayout" Target="../slideLayouts/slideLayout47.xml"/><Relationship Id="rId9" Type="http://schemas.openxmlformats.org/officeDocument/2006/relationships/slideLayout" Target="../slideLayouts/slideLayout52.xml"/><Relationship Id="rId14" Type="http://schemas.openxmlformats.org/officeDocument/2006/relationships/slideLayout" Target="../slideLayouts/slideLayout57.xml"/><Relationship Id="rId22" Type="http://schemas.openxmlformats.org/officeDocument/2006/relationships/slideLayout" Target="../slideLayouts/slideLayout65.xml"/><Relationship Id="rId27" Type="http://schemas.openxmlformats.org/officeDocument/2006/relationships/slideLayout" Target="../slideLayouts/slideLayout70.xml"/><Relationship Id="rId30" Type="http://schemas.openxmlformats.org/officeDocument/2006/relationships/slideLayout" Target="../slideLayouts/slideLayout73.xml"/><Relationship Id="rId35" Type="http://schemas.openxmlformats.org/officeDocument/2006/relationships/slideLayout" Target="../slideLayouts/slideLayout78.xml"/><Relationship Id="rId43" Type="http://schemas.openxmlformats.org/officeDocument/2006/relationships/theme" Target="../theme/theme2.xml"/><Relationship Id="rId8" Type="http://schemas.openxmlformats.org/officeDocument/2006/relationships/slideLayout" Target="../slideLayouts/slideLayout51.xml"/><Relationship Id="rId3" Type="http://schemas.openxmlformats.org/officeDocument/2006/relationships/slideLayout" Target="../slideLayouts/slideLayout46.xml"/><Relationship Id="rId12" Type="http://schemas.openxmlformats.org/officeDocument/2006/relationships/slideLayout" Target="../slideLayouts/slideLayout55.xml"/><Relationship Id="rId17" Type="http://schemas.openxmlformats.org/officeDocument/2006/relationships/slideLayout" Target="../slideLayouts/slideLayout60.xml"/><Relationship Id="rId25" Type="http://schemas.openxmlformats.org/officeDocument/2006/relationships/slideLayout" Target="../slideLayouts/slideLayout68.xml"/><Relationship Id="rId33" Type="http://schemas.openxmlformats.org/officeDocument/2006/relationships/slideLayout" Target="../slideLayouts/slideLayout76.xml"/><Relationship Id="rId38" Type="http://schemas.openxmlformats.org/officeDocument/2006/relationships/slideLayout" Target="../slideLayouts/slideLayout8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635000" y="1052513"/>
            <a:ext cx="10923588" cy="948047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nl-NL" dirty="0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635000" y="2289485"/>
            <a:ext cx="10923588" cy="393192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dirty="0"/>
              <a:t>Tekststijl van het model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</a:p>
          <a:p>
            <a:pPr lvl="5"/>
            <a:r>
              <a:rPr lang="nl-NL" dirty="0"/>
              <a:t>Zesde niveau</a:t>
            </a:r>
          </a:p>
          <a:p>
            <a:pPr lvl="6"/>
            <a:r>
              <a:rPr lang="nl-NL" dirty="0"/>
              <a:t>Zevende niveau</a:t>
            </a:r>
          </a:p>
          <a:p>
            <a:pPr lvl="7"/>
            <a:r>
              <a:rPr lang="nl-NL" dirty="0"/>
              <a:t>Achtste niveau</a:t>
            </a:r>
          </a:p>
          <a:p>
            <a:pPr lvl="8"/>
            <a:r>
              <a:rPr lang="nl-NL" dirty="0"/>
              <a:t>Negende niveau</a:t>
            </a:r>
          </a:p>
          <a:p>
            <a:pPr lvl="8"/>
            <a:endParaRPr lang="nl-NL" dirty="0"/>
          </a:p>
        </p:txBody>
      </p:sp>
      <p:pic>
        <p:nvPicPr>
          <p:cNvPr id="12" name="Afbeelding 11"/>
          <p:cNvPicPr>
            <a:picLocks noChangeAspect="1"/>
          </p:cNvPicPr>
          <p:nvPr/>
        </p:nvPicPr>
        <p:blipFill>
          <a:blip r:embed="rId4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3175" y="0"/>
            <a:ext cx="12198350" cy="1066800"/>
          </a:xfrm>
          <a:prstGeom prst="rect">
            <a:avLst/>
          </a:prstGeom>
        </p:spPr>
      </p:pic>
      <p:sp>
        <p:nvSpPr>
          <p:cNvPr id="11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635000" y="6543488"/>
            <a:ext cx="5003800" cy="264272"/>
          </a:xfrm>
          <a:prstGeom prst="rect">
            <a:avLst/>
          </a:prstGeom>
        </p:spPr>
        <p:txBody>
          <a:bodyPr vert="horz" lIns="91440" tIns="0" rIns="91440" bIns="45720" rtlCol="0" anchor="t" anchorCtr="0"/>
          <a:lstStyle>
            <a:lvl1pPr algn="l">
              <a:defRPr sz="105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fld id="{13718765-1B00-461F-B96F-B81EEB612C11}" type="datetime4">
              <a:rPr lang="nl-NL" smtClean="0"/>
              <a:t>19 mei 2025</a:t>
            </a:fld>
            <a:endParaRPr lang="nl-NL" dirty="0"/>
          </a:p>
        </p:txBody>
      </p:sp>
      <p:sp>
        <p:nvSpPr>
          <p:cNvPr id="14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635000" y="6221413"/>
            <a:ext cx="5003800" cy="322075"/>
          </a:xfrm>
          <a:prstGeom prst="rect">
            <a:avLst/>
          </a:prstGeom>
        </p:spPr>
        <p:txBody>
          <a:bodyPr vert="horz" lIns="91440" tIns="45720" rIns="91440" bIns="45720" rtlCol="0" anchor="b" anchorCtr="0"/>
          <a:lstStyle>
            <a:lvl1pPr algn="l">
              <a:defRPr sz="105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nl-NL"/>
              <a:t>IGJ, Domein Jeugd</a:t>
            </a:r>
            <a:endParaRPr lang="nl-NL" dirty="0"/>
          </a:p>
        </p:txBody>
      </p:sp>
      <p:sp>
        <p:nvSpPr>
          <p:cNvPr id="15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6553199" y="6221413"/>
            <a:ext cx="5005389" cy="322075"/>
          </a:xfrm>
          <a:prstGeom prst="rect">
            <a:avLst/>
          </a:prstGeom>
        </p:spPr>
        <p:txBody>
          <a:bodyPr vert="horz" lIns="91440" tIns="45720" rIns="0" bIns="45720" rtlCol="0" anchor="b" anchorCtr="0"/>
          <a:lstStyle>
            <a:lvl1pPr algn="r">
              <a:defRPr sz="105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3248577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8" r:id="rId1"/>
    <p:sldLayoutId id="2147483650" r:id="rId2"/>
    <p:sldLayoutId id="2147483725" r:id="rId3"/>
    <p:sldLayoutId id="2147483741" r:id="rId4"/>
    <p:sldLayoutId id="2147483719" r:id="rId5"/>
    <p:sldLayoutId id="2147483726" r:id="rId6"/>
    <p:sldLayoutId id="2147483666" r:id="rId7"/>
    <p:sldLayoutId id="2147483690" r:id="rId8"/>
    <p:sldLayoutId id="2147483728" r:id="rId9"/>
    <p:sldLayoutId id="2147483651" r:id="rId10"/>
    <p:sldLayoutId id="2147483652" r:id="rId11"/>
    <p:sldLayoutId id="2147483653" r:id="rId12"/>
    <p:sldLayoutId id="2147483654" r:id="rId13"/>
    <p:sldLayoutId id="2147483655" r:id="rId14"/>
    <p:sldLayoutId id="2147483656" r:id="rId15"/>
    <p:sldLayoutId id="2147483689" r:id="rId16"/>
    <p:sldLayoutId id="2147483712" r:id="rId17"/>
    <p:sldLayoutId id="2147483711" r:id="rId18"/>
    <p:sldLayoutId id="2147483675" r:id="rId19"/>
    <p:sldLayoutId id="2147483657" r:id="rId20"/>
    <p:sldLayoutId id="2147483691" r:id="rId21"/>
    <p:sldLayoutId id="2147483729" r:id="rId22"/>
    <p:sldLayoutId id="2147483739" r:id="rId23"/>
    <p:sldLayoutId id="2147483740" r:id="rId24"/>
    <p:sldLayoutId id="2147483718" r:id="rId25"/>
    <p:sldLayoutId id="2147483717" r:id="rId26"/>
    <p:sldLayoutId id="2147483714" r:id="rId27"/>
    <p:sldLayoutId id="2147483713" r:id="rId28"/>
    <p:sldLayoutId id="2147483716" r:id="rId29"/>
    <p:sldLayoutId id="2147483715" r:id="rId30"/>
    <p:sldLayoutId id="2147483707" r:id="rId31"/>
    <p:sldLayoutId id="2147483667" r:id="rId32"/>
    <p:sldLayoutId id="2147483702" r:id="rId33"/>
    <p:sldLayoutId id="2147483721" r:id="rId34"/>
    <p:sldLayoutId id="2147483700" r:id="rId35"/>
    <p:sldLayoutId id="2147483742" r:id="rId36"/>
    <p:sldLayoutId id="2147483722" r:id="rId37"/>
    <p:sldLayoutId id="2147483723" r:id="rId38"/>
    <p:sldLayoutId id="2147483743" r:id="rId39"/>
    <p:sldLayoutId id="2147483744" r:id="rId40"/>
    <p:sldLayoutId id="2147483745" r:id="rId41"/>
    <p:sldLayoutId id="2147483746" r:id="rId42"/>
    <p:sldLayoutId id="2147483790" r:id="rId43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b="0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16800" indent="-316800" algn="l" defTabSz="914400" rtl="0" eaLnBrk="1" latinLnBrk="0" hangingPunct="1">
        <a:lnSpc>
          <a:spcPct val="90000"/>
        </a:lnSpc>
        <a:spcBef>
          <a:spcPts val="1200"/>
        </a:spcBef>
        <a:buClr>
          <a:schemeClr val="tx2"/>
        </a:buClr>
        <a:buSzPct val="80000"/>
        <a:buFont typeface="Verdana" panose="020B0604030504040204" pitchFamily="34" charset="0"/>
        <a:buChar char="›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30000" indent="-316800" algn="l" defTabSz="914400" rtl="0" eaLnBrk="1" latinLnBrk="0" hangingPunct="1">
        <a:lnSpc>
          <a:spcPct val="90000"/>
        </a:lnSpc>
        <a:spcBef>
          <a:spcPts val="1000"/>
        </a:spcBef>
        <a:buClr>
          <a:schemeClr val="tx2"/>
        </a:buClr>
        <a:buFont typeface="Verdana" panose="020B060403050404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946800" indent="-316800" algn="l" defTabSz="914400" rtl="0" eaLnBrk="1" latinLnBrk="0" hangingPunct="1">
        <a:lnSpc>
          <a:spcPct val="90000"/>
        </a:lnSpc>
        <a:spcBef>
          <a:spcPts val="800"/>
        </a:spcBef>
        <a:buClr>
          <a:schemeClr val="tx2"/>
        </a:buClr>
        <a:buFont typeface="Wingdings" panose="05000000000000000000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60000" indent="-316800" algn="l" defTabSz="914400" rtl="0" eaLnBrk="1" latinLnBrk="0" hangingPunct="1">
        <a:lnSpc>
          <a:spcPct val="90000"/>
        </a:lnSpc>
        <a:spcBef>
          <a:spcPts val="600"/>
        </a:spcBef>
        <a:buClr>
          <a:schemeClr val="tx2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576800" indent="-316800" algn="l" defTabSz="914400" rtl="0" eaLnBrk="1" latinLnBrk="0" hangingPunct="1">
        <a:lnSpc>
          <a:spcPct val="90000"/>
        </a:lnSpc>
        <a:spcBef>
          <a:spcPts val="600"/>
        </a:spcBef>
        <a:buFont typeface="Verdana" panose="020B0604030504040204" pitchFamily="34" charset="0"/>
        <a:buChar char="–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890000" indent="-3168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400" kern="1200">
          <a:solidFill>
            <a:schemeClr val="tx1">
              <a:lumMod val="50000"/>
              <a:lumOff val="50000"/>
            </a:schemeClr>
          </a:solidFill>
          <a:latin typeface="+mn-lt"/>
          <a:ea typeface="+mn-ea"/>
          <a:cs typeface="+mn-cs"/>
        </a:defRPr>
      </a:lvl6pPr>
      <a:lvl7pPr marL="72000" indent="-72000" algn="l" defTabSz="914400" rtl="0" eaLnBrk="1" latinLnBrk="0" hangingPunct="1">
        <a:lnSpc>
          <a:spcPct val="90000"/>
        </a:lnSpc>
        <a:spcBef>
          <a:spcPts val="600"/>
        </a:spcBef>
        <a:buSzPct val="25000"/>
        <a:buFont typeface="Verdana" panose="020B0604030504040204" pitchFamily="34" charset="0"/>
        <a:buChar char=" "/>
        <a:defRPr sz="1200" b="1" i="0" kern="1200">
          <a:solidFill>
            <a:schemeClr val="tx2"/>
          </a:solidFill>
          <a:latin typeface="+mn-lt"/>
          <a:ea typeface="+mn-ea"/>
          <a:cs typeface="+mn-cs"/>
        </a:defRPr>
      </a:lvl7pPr>
      <a:lvl8pPr marL="72000" indent="-72000" algn="l" defTabSz="914400" rtl="0" eaLnBrk="1" latinLnBrk="0" hangingPunct="1">
        <a:lnSpc>
          <a:spcPct val="90000"/>
        </a:lnSpc>
        <a:spcBef>
          <a:spcPts val="600"/>
        </a:spcBef>
        <a:buSzPct val="25000"/>
        <a:buFont typeface="Verdana" panose="020B0604030504040204" pitchFamily="34" charset="0"/>
        <a:buChar char=" "/>
        <a:defRPr sz="1200" i="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216000" indent="-144000" algn="l" defTabSz="914400" rtl="0" eaLnBrk="1" latinLnBrk="0" hangingPunct="1">
        <a:lnSpc>
          <a:spcPct val="90000"/>
        </a:lnSpc>
        <a:spcBef>
          <a:spcPts val="600"/>
        </a:spcBef>
        <a:buClr>
          <a:schemeClr val="tx2"/>
        </a:buClr>
        <a:buFont typeface="Verdana" panose="020B0604030504040204" pitchFamily="34" charset="0"/>
        <a:buChar char="–"/>
        <a:defRPr sz="1200" i="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2" pos="7281" userDrawn="1">
          <p15:clr>
            <a:srgbClr val="F26B43"/>
          </p15:clr>
        </p15:guide>
        <p15:guide id="8" orient="horz" pos="3919" userDrawn="1">
          <p15:clr>
            <a:srgbClr val="F26B43"/>
          </p15:clr>
        </p15:guide>
        <p15:guide id="9" pos="3840" userDrawn="1">
          <p15:clr>
            <a:srgbClr val="F26B43"/>
          </p15:clr>
        </p15:guide>
        <p15:guide id="10" orient="horz" pos="2159" userDrawn="1">
          <p15:clr>
            <a:srgbClr val="F26B43"/>
          </p15:clr>
        </p15:guide>
        <p15:guide id="11" pos="400" userDrawn="1">
          <p15:clr>
            <a:srgbClr val="F26B43"/>
          </p15:clr>
        </p15:guide>
        <p15:guide id="12" pos="4128" userDrawn="1">
          <p15:clr>
            <a:srgbClr val="F26B43"/>
          </p15:clr>
        </p15:guide>
        <p15:guide id="13" pos="3552" userDrawn="1">
          <p15:clr>
            <a:srgbClr val="F26B43"/>
          </p15:clr>
        </p15:guide>
        <p15:guide id="14" orient="horz" pos="1275" userDrawn="1">
          <p15:clr>
            <a:srgbClr val="F26B43"/>
          </p15:clr>
        </p15:guide>
        <p15:guide id="15" orient="horz" pos="1434" userDrawn="1">
          <p15:clr>
            <a:srgbClr val="F26B43"/>
          </p15:clr>
        </p15:guide>
        <p15:guide id="16" pos="461" userDrawn="1">
          <p15:clr>
            <a:srgbClr val="F26B43"/>
          </p15:clr>
        </p15:guide>
        <p15:guide id="17" orient="horz" pos="663" userDrawn="1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635000" y="1052513"/>
            <a:ext cx="10923588" cy="948047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nl-NL" dirty="0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635000" y="2289485"/>
            <a:ext cx="10923588" cy="393192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dirty="0"/>
              <a:t>Tekststijl van het model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</a:p>
          <a:p>
            <a:pPr lvl="5"/>
            <a:r>
              <a:rPr lang="nl-NL" dirty="0"/>
              <a:t>Zesde niveau</a:t>
            </a:r>
          </a:p>
          <a:p>
            <a:pPr lvl="6"/>
            <a:r>
              <a:rPr lang="nl-NL" dirty="0"/>
              <a:t>Zevende niveau</a:t>
            </a:r>
          </a:p>
          <a:p>
            <a:pPr lvl="7"/>
            <a:r>
              <a:rPr lang="nl-NL" dirty="0"/>
              <a:t>Achtste niveau</a:t>
            </a:r>
          </a:p>
          <a:p>
            <a:pPr lvl="8"/>
            <a:r>
              <a:rPr lang="nl-NL" dirty="0"/>
              <a:t>Negende niveau</a:t>
            </a:r>
          </a:p>
          <a:p>
            <a:pPr lvl="8"/>
            <a:endParaRPr lang="nl-NL" dirty="0"/>
          </a:p>
        </p:txBody>
      </p:sp>
      <p:pic>
        <p:nvPicPr>
          <p:cNvPr id="12" name="Afbeelding 11"/>
          <p:cNvPicPr>
            <a:picLocks noChangeAspect="1"/>
          </p:cNvPicPr>
          <p:nvPr/>
        </p:nvPicPr>
        <p:blipFill>
          <a:blip r:embed="rId4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3175" y="0"/>
            <a:ext cx="12198350" cy="1066800"/>
          </a:xfrm>
          <a:prstGeom prst="rect">
            <a:avLst/>
          </a:prstGeom>
        </p:spPr>
      </p:pic>
      <p:sp>
        <p:nvSpPr>
          <p:cNvPr id="11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635000" y="6543488"/>
            <a:ext cx="5003800" cy="264272"/>
          </a:xfrm>
          <a:prstGeom prst="rect">
            <a:avLst/>
          </a:prstGeom>
        </p:spPr>
        <p:txBody>
          <a:bodyPr vert="horz" lIns="91440" tIns="0" rIns="91440" bIns="45720" rtlCol="0" anchor="t" anchorCtr="0"/>
          <a:lstStyle>
            <a:lvl1pPr algn="l">
              <a:defRPr sz="105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fld id="{CD4ABDD6-C5F3-4D27-A213-075C43661C5A}" type="datetime4">
              <a:rPr lang="nl-NL" smtClean="0"/>
              <a:t>19 mei 2025</a:t>
            </a:fld>
            <a:endParaRPr lang="nl-NL" dirty="0"/>
          </a:p>
        </p:txBody>
      </p:sp>
      <p:sp>
        <p:nvSpPr>
          <p:cNvPr id="14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635000" y="6221413"/>
            <a:ext cx="5003800" cy="322075"/>
          </a:xfrm>
          <a:prstGeom prst="rect">
            <a:avLst/>
          </a:prstGeom>
        </p:spPr>
        <p:txBody>
          <a:bodyPr vert="horz" lIns="91440" tIns="45720" rIns="91440" bIns="45720" rtlCol="0" anchor="b" anchorCtr="0"/>
          <a:lstStyle>
            <a:lvl1pPr algn="l">
              <a:defRPr sz="105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nl-NL"/>
              <a:t>IGJ, Domein Jeugd</a:t>
            </a:r>
            <a:endParaRPr lang="nl-NL" dirty="0"/>
          </a:p>
        </p:txBody>
      </p:sp>
      <p:sp>
        <p:nvSpPr>
          <p:cNvPr id="15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6553199" y="6221413"/>
            <a:ext cx="5005389" cy="322075"/>
          </a:xfrm>
          <a:prstGeom prst="rect">
            <a:avLst/>
          </a:prstGeom>
        </p:spPr>
        <p:txBody>
          <a:bodyPr vert="horz" lIns="91440" tIns="45720" rIns="0" bIns="45720" rtlCol="0" anchor="b" anchorCtr="0"/>
          <a:lstStyle>
            <a:lvl1pPr algn="r">
              <a:defRPr sz="105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2048958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8" r:id="rId1"/>
    <p:sldLayoutId id="2147483749" r:id="rId2"/>
    <p:sldLayoutId id="2147483750" r:id="rId3"/>
    <p:sldLayoutId id="2147483751" r:id="rId4"/>
    <p:sldLayoutId id="2147483752" r:id="rId5"/>
    <p:sldLayoutId id="2147483753" r:id="rId6"/>
    <p:sldLayoutId id="2147483754" r:id="rId7"/>
    <p:sldLayoutId id="2147483755" r:id="rId8"/>
    <p:sldLayoutId id="2147483756" r:id="rId9"/>
    <p:sldLayoutId id="2147483757" r:id="rId10"/>
    <p:sldLayoutId id="2147483758" r:id="rId11"/>
    <p:sldLayoutId id="2147483759" r:id="rId12"/>
    <p:sldLayoutId id="2147483760" r:id="rId13"/>
    <p:sldLayoutId id="2147483761" r:id="rId14"/>
    <p:sldLayoutId id="2147483762" r:id="rId15"/>
    <p:sldLayoutId id="2147483763" r:id="rId16"/>
    <p:sldLayoutId id="2147483764" r:id="rId17"/>
    <p:sldLayoutId id="2147483765" r:id="rId18"/>
    <p:sldLayoutId id="2147483766" r:id="rId19"/>
    <p:sldLayoutId id="2147483767" r:id="rId20"/>
    <p:sldLayoutId id="2147483768" r:id="rId21"/>
    <p:sldLayoutId id="2147483769" r:id="rId22"/>
    <p:sldLayoutId id="2147483770" r:id="rId23"/>
    <p:sldLayoutId id="2147483771" r:id="rId24"/>
    <p:sldLayoutId id="2147483772" r:id="rId25"/>
    <p:sldLayoutId id="2147483773" r:id="rId26"/>
    <p:sldLayoutId id="2147483774" r:id="rId27"/>
    <p:sldLayoutId id="2147483775" r:id="rId28"/>
    <p:sldLayoutId id="2147483776" r:id="rId29"/>
    <p:sldLayoutId id="2147483777" r:id="rId30"/>
    <p:sldLayoutId id="2147483778" r:id="rId31"/>
    <p:sldLayoutId id="2147483779" r:id="rId32"/>
    <p:sldLayoutId id="2147483780" r:id="rId33"/>
    <p:sldLayoutId id="2147483781" r:id="rId34"/>
    <p:sldLayoutId id="2147483782" r:id="rId35"/>
    <p:sldLayoutId id="2147483783" r:id="rId36"/>
    <p:sldLayoutId id="2147483784" r:id="rId37"/>
    <p:sldLayoutId id="2147483785" r:id="rId38"/>
    <p:sldLayoutId id="2147483786" r:id="rId39"/>
    <p:sldLayoutId id="2147483787" r:id="rId40"/>
    <p:sldLayoutId id="2147483788" r:id="rId41"/>
    <p:sldLayoutId id="2147483789" r:id="rId42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b="0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16800" indent="-316800" algn="l" defTabSz="914400" rtl="0" eaLnBrk="1" latinLnBrk="0" hangingPunct="1">
        <a:lnSpc>
          <a:spcPct val="90000"/>
        </a:lnSpc>
        <a:spcBef>
          <a:spcPts val="1200"/>
        </a:spcBef>
        <a:buClr>
          <a:schemeClr val="tx2"/>
        </a:buClr>
        <a:buSzPct val="80000"/>
        <a:buFont typeface="Verdana" panose="020B0604030504040204" pitchFamily="34" charset="0"/>
        <a:buChar char="›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30000" indent="-316800" algn="l" defTabSz="914400" rtl="0" eaLnBrk="1" latinLnBrk="0" hangingPunct="1">
        <a:lnSpc>
          <a:spcPct val="90000"/>
        </a:lnSpc>
        <a:spcBef>
          <a:spcPts val="1000"/>
        </a:spcBef>
        <a:buClr>
          <a:schemeClr val="tx2"/>
        </a:buClr>
        <a:buFont typeface="Verdana" panose="020B060403050404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946800" indent="-316800" algn="l" defTabSz="914400" rtl="0" eaLnBrk="1" latinLnBrk="0" hangingPunct="1">
        <a:lnSpc>
          <a:spcPct val="90000"/>
        </a:lnSpc>
        <a:spcBef>
          <a:spcPts val="800"/>
        </a:spcBef>
        <a:buClr>
          <a:schemeClr val="tx2"/>
        </a:buClr>
        <a:buFont typeface="Wingdings" panose="05000000000000000000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60000" indent="-316800" algn="l" defTabSz="914400" rtl="0" eaLnBrk="1" latinLnBrk="0" hangingPunct="1">
        <a:lnSpc>
          <a:spcPct val="90000"/>
        </a:lnSpc>
        <a:spcBef>
          <a:spcPts val="600"/>
        </a:spcBef>
        <a:buClr>
          <a:schemeClr val="tx2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576800" indent="-316800" algn="l" defTabSz="914400" rtl="0" eaLnBrk="1" latinLnBrk="0" hangingPunct="1">
        <a:lnSpc>
          <a:spcPct val="90000"/>
        </a:lnSpc>
        <a:spcBef>
          <a:spcPts val="600"/>
        </a:spcBef>
        <a:buFont typeface="Verdana" panose="020B0604030504040204" pitchFamily="34" charset="0"/>
        <a:buChar char="–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890000" indent="-3168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400" kern="1200">
          <a:solidFill>
            <a:schemeClr val="tx1">
              <a:lumMod val="50000"/>
              <a:lumOff val="50000"/>
            </a:schemeClr>
          </a:solidFill>
          <a:latin typeface="+mn-lt"/>
          <a:ea typeface="+mn-ea"/>
          <a:cs typeface="+mn-cs"/>
        </a:defRPr>
      </a:lvl6pPr>
      <a:lvl7pPr marL="72000" indent="-72000" algn="l" defTabSz="914400" rtl="0" eaLnBrk="1" latinLnBrk="0" hangingPunct="1">
        <a:lnSpc>
          <a:spcPct val="90000"/>
        </a:lnSpc>
        <a:spcBef>
          <a:spcPts val="600"/>
        </a:spcBef>
        <a:buSzPct val="25000"/>
        <a:buFont typeface="Verdana" panose="020B0604030504040204" pitchFamily="34" charset="0"/>
        <a:buChar char=" "/>
        <a:defRPr sz="1200" b="1" i="0" kern="1200">
          <a:solidFill>
            <a:schemeClr val="tx2"/>
          </a:solidFill>
          <a:latin typeface="+mn-lt"/>
          <a:ea typeface="+mn-ea"/>
          <a:cs typeface="+mn-cs"/>
        </a:defRPr>
      </a:lvl7pPr>
      <a:lvl8pPr marL="72000" indent="-72000" algn="l" defTabSz="914400" rtl="0" eaLnBrk="1" latinLnBrk="0" hangingPunct="1">
        <a:lnSpc>
          <a:spcPct val="90000"/>
        </a:lnSpc>
        <a:spcBef>
          <a:spcPts val="600"/>
        </a:spcBef>
        <a:buSzPct val="25000"/>
        <a:buFont typeface="Verdana" panose="020B0604030504040204" pitchFamily="34" charset="0"/>
        <a:buChar char=" "/>
        <a:defRPr sz="1200" i="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216000" indent="-144000" algn="l" defTabSz="914400" rtl="0" eaLnBrk="1" latinLnBrk="0" hangingPunct="1">
        <a:lnSpc>
          <a:spcPct val="90000"/>
        </a:lnSpc>
        <a:spcBef>
          <a:spcPts val="600"/>
        </a:spcBef>
        <a:buClr>
          <a:schemeClr val="tx2"/>
        </a:buClr>
        <a:buFont typeface="Verdana" panose="020B0604030504040204" pitchFamily="34" charset="0"/>
        <a:buChar char="–"/>
        <a:defRPr sz="1200" i="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2" pos="7281">
          <p15:clr>
            <a:srgbClr val="F26B43"/>
          </p15:clr>
        </p15:guide>
        <p15:guide id="8" orient="horz" pos="3919">
          <p15:clr>
            <a:srgbClr val="F26B43"/>
          </p15:clr>
        </p15:guide>
        <p15:guide id="9" pos="3840">
          <p15:clr>
            <a:srgbClr val="F26B43"/>
          </p15:clr>
        </p15:guide>
        <p15:guide id="10" orient="horz" pos="2159">
          <p15:clr>
            <a:srgbClr val="F26B43"/>
          </p15:clr>
        </p15:guide>
        <p15:guide id="11" pos="400">
          <p15:clr>
            <a:srgbClr val="F26B43"/>
          </p15:clr>
        </p15:guide>
        <p15:guide id="12" pos="4128">
          <p15:clr>
            <a:srgbClr val="F26B43"/>
          </p15:clr>
        </p15:guide>
        <p15:guide id="13" pos="3552">
          <p15:clr>
            <a:srgbClr val="F26B43"/>
          </p15:clr>
        </p15:guide>
        <p15:guide id="14" orient="horz" pos="1275">
          <p15:clr>
            <a:srgbClr val="F26B43"/>
          </p15:clr>
        </p15:guide>
        <p15:guide id="15" orient="horz" pos="1434">
          <p15:clr>
            <a:srgbClr val="F26B43"/>
          </p15:clr>
        </p15:guide>
        <p15:guide id="16" pos="461">
          <p15:clr>
            <a:srgbClr val="F26B43"/>
          </p15:clr>
        </p15:guide>
        <p15:guide id="17" orient="horz" pos="663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68.jp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5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jpeg"/><Relationship Id="rId13" Type="http://schemas.openxmlformats.org/officeDocument/2006/relationships/image" Target="../media/image28.png"/><Relationship Id="rId3" Type="http://schemas.openxmlformats.org/officeDocument/2006/relationships/image" Target="../media/image18.png"/><Relationship Id="rId7" Type="http://schemas.openxmlformats.org/officeDocument/2006/relationships/image" Target="../media/image22.jpeg"/><Relationship Id="rId12" Type="http://schemas.openxmlformats.org/officeDocument/2006/relationships/image" Target="../media/image27.jpeg"/><Relationship Id="rId17" Type="http://schemas.openxmlformats.org/officeDocument/2006/relationships/image" Target="../media/image32.png"/><Relationship Id="rId2" Type="http://schemas.openxmlformats.org/officeDocument/2006/relationships/notesSlide" Target="../notesSlides/notesSlide2.xml"/><Relationship Id="rId16" Type="http://schemas.openxmlformats.org/officeDocument/2006/relationships/image" Target="../media/image31.png"/><Relationship Id="rId1" Type="http://schemas.openxmlformats.org/officeDocument/2006/relationships/slideLayout" Target="../slideLayouts/slideLayout43.xml"/><Relationship Id="rId6" Type="http://schemas.openxmlformats.org/officeDocument/2006/relationships/image" Target="../media/image21.jpeg"/><Relationship Id="rId11" Type="http://schemas.openxmlformats.org/officeDocument/2006/relationships/image" Target="../media/image26.png"/><Relationship Id="rId5" Type="http://schemas.openxmlformats.org/officeDocument/2006/relationships/image" Target="../media/image20.png"/><Relationship Id="rId15" Type="http://schemas.openxmlformats.org/officeDocument/2006/relationships/image" Target="../media/image30.png"/><Relationship Id="rId10" Type="http://schemas.openxmlformats.org/officeDocument/2006/relationships/image" Target="../media/image25.jpeg"/><Relationship Id="rId4" Type="http://schemas.openxmlformats.org/officeDocument/2006/relationships/image" Target="../media/image19.jpeg"/><Relationship Id="rId9" Type="http://schemas.openxmlformats.org/officeDocument/2006/relationships/image" Target="../media/image24.gif"/><Relationship Id="rId14" Type="http://schemas.openxmlformats.org/officeDocument/2006/relationships/image" Target="../media/image29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4.xml"/></Relationships>
</file>

<file path=ppt/slides/_rels/slide4.xml.rels><?xml version="1.0" encoding="UTF-8" standalone="yes"?>
<Relationships xmlns="http://schemas.openxmlformats.org/package/2006/relationships"><Relationship Id="rId13" Type="http://schemas.openxmlformats.org/officeDocument/2006/relationships/image" Target="../media/image43.png"/><Relationship Id="rId18" Type="http://schemas.openxmlformats.org/officeDocument/2006/relationships/image" Target="../media/image46.jpeg"/><Relationship Id="rId26" Type="http://schemas.openxmlformats.org/officeDocument/2006/relationships/image" Target="../media/image54.png"/><Relationship Id="rId3" Type="http://schemas.openxmlformats.org/officeDocument/2006/relationships/image" Target="../media/image34.png"/><Relationship Id="rId21" Type="http://schemas.openxmlformats.org/officeDocument/2006/relationships/image" Target="../media/image49.jpeg"/><Relationship Id="rId34" Type="http://schemas.openxmlformats.org/officeDocument/2006/relationships/image" Target="../media/image62.png"/><Relationship Id="rId7" Type="http://schemas.openxmlformats.org/officeDocument/2006/relationships/image" Target="../media/image38.png"/><Relationship Id="rId12" Type="http://schemas.openxmlformats.org/officeDocument/2006/relationships/image" Target="../media/image42.png"/><Relationship Id="rId17" Type="http://schemas.microsoft.com/office/2007/relationships/hdphoto" Target="../media/hdphoto3.wdp"/><Relationship Id="rId25" Type="http://schemas.openxmlformats.org/officeDocument/2006/relationships/image" Target="../media/image53.png"/><Relationship Id="rId33" Type="http://schemas.openxmlformats.org/officeDocument/2006/relationships/image" Target="../media/image61.png"/><Relationship Id="rId2" Type="http://schemas.openxmlformats.org/officeDocument/2006/relationships/notesSlide" Target="../notesSlides/notesSlide4.xml"/><Relationship Id="rId16" Type="http://schemas.openxmlformats.org/officeDocument/2006/relationships/image" Target="../media/image45.png"/><Relationship Id="rId20" Type="http://schemas.openxmlformats.org/officeDocument/2006/relationships/image" Target="../media/image48.png"/><Relationship Id="rId29" Type="http://schemas.openxmlformats.org/officeDocument/2006/relationships/image" Target="../media/image57.png"/><Relationship Id="rId1" Type="http://schemas.openxmlformats.org/officeDocument/2006/relationships/slideLayout" Target="../slideLayouts/slideLayout56.xml"/><Relationship Id="rId6" Type="http://schemas.openxmlformats.org/officeDocument/2006/relationships/image" Target="../media/image37.png"/><Relationship Id="rId11" Type="http://schemas.microsoft.com/office/2007/relationships/hdphoto" Target="../media/hdphoto1.wdp"/><Relationship Id="rId24" Type="http://schemas.openxmlformats.org/officeDocument/2006/relationships/image" Target="../media/image52.png"/><Relationship Id="rId32" Type="http://schemas.openxmlformats.org/officeDocument/2006/relationships/image" Target="../media/image60.png"/><Relationship Id="rId5" Type="http://schemas.openxmlformats.org/officeDocument/2006/relationships/image" Target="../media/image36.png"/><Relationship Id="rId15" Type="http://schemas.microsoft.com/office/2007/relationships/hdphoto" Target="../media/hdphoto2.wdp"/><Relationship Id="rId23" Type="http://schemas.openxmlformats.org/officeDocument/2006/relationships/image" Target="../media/image51.jpg"/><Relationship Id="rId28" Type="http://schemas.openxmlformats.org/officeDocument/2006/relationships/image" Target="../media/image56.png"/><Relationship Id="rId10" Type="http://schemas.openxmlformats.org/officeDocument/2006/relationships/image" Target="../media/image41.png"/><Relationship Id="rId19" Type="http://schemas.openxmlformats.org/officeDocument/2006/relationships/image" Target="../media/image47.png"/><Relationship Id="rId31" Type="http://schemas.openxmlformats.org/officeDocument/2006/relationships/image" Target="../media/image59.png"/><Relationship Id="rId4" Type="http://schemas.openxmlformats.org/officeDocument/2006/relationships/image" Target="../media/image35.png"/><Relationship Id="rId9" Type="http://schemas.openxmlformats.org/officeDocument/2006/relationships/image" Target="../media/image40.png"/><Relationship Id="rId14" Type="http://schemas.openxmlformats.org/officeDocument/2006/relationships/image" Target="../media/image44.png"/><Relationship Id="rId22" Type="http://schemas.openxmlformats.org/officeDocument/2006/relationships/image" Target="../media/image50.png"/><Relationship Id="rId27" Type="http://schemas.openxmlformats.org/officeDocument/2006/relationships/image" Target="../media/image55.png"/><Relationship Id="rId30" Type="http://schemas.openxmlformats.org/officeDocument/2006/relationships/image" Target="../media/image58.jpeg"/><Relationship Id="rId8" Type="http://schemas.openxmlformats.org/officeDocument/2006/relationships/image" Target="../media/image3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igj.nl/publicaties/toetsingskaders/2021/01/05/het-jij-kader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6.xml"/><Relationship Id="rId4" Type="http://schemas.openxmlformats.org/officeDocument/2006/relationships/image" Target="../media/image6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375951" y="2066117"/>
            <a:ext cx="5359884" cy="2294127"/>
          </a:xfrm>
        </p:spPr>
        <p:txBody>
          <a:bodyPr>
            <a:normAutofit fontScale="90000"/>
          </a:bodyPr>
          <a:lstStyle/>
          <a:p>
            <a:r>
              <a:rPr lang="nl-NL" dirty="0"/>
              <a:t>Toezicht op</a:t>
            </a:r>
            <a:br>
              <a:rPr lang="nl-NL" dirty="0"/>
            </a:br>
            <a:r>
              <a:rPr lang="nl-NL" dirty="0"/>
              <a:t> </a:t>
            </a:r>
            <a:br>
              <a:rPr lang="nl-NL" dirty="0"/>
            </a:br>
            <a:r>
              <a:rPr lang="nl-NL" dirty="0"/>
              <a:t>kwaliteit van de </a:t>
            </a:r>
            <a:br>
              <a:rPr lang="nl-NL" dirty="0"/>
            </a:br>
            <a:br>
              <a:rPr lang="nl-NL" dirty="0"/>
            </a:br>
            <a:r>
              <a:rPr lang="nl-NL" dirty="0"/>
              <a:t>Jeugdhulp</a:t>
            </a:r>
          </a:p>
        </p:txBody>
      </p:sp>
      <p:sp>
        <p:nvSpPr>
          <p:cNvPr id="9" name="Tijdelijke aanduiding voor tekst 8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63E32EB9-F236-4A8A-AD85-AC6057B0A6E4}" type="datetime4">
              <a:rPr lang="nl-NL" smtClean="0"/>
              <a:t>19 mei 2025</a:t>
            </a:fld>
            <a:endParaRPr lang="nl-NL" dirty="0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nl-NL"/>
              <a:t>IGJ, Domein Jeugd</a:t>
            </a:r>
            <a:endParaRPr lang="nl-NL" dirty="0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1</a:t>
            </a:fld>
            <a:endParaRPr lang="nl-NL" dirty="0"/>
          </a:p>
        </p:txBody>
      </p:sp>
      <p:pic>
        <p:nvPicPr>
          <p:cNvPr id="10" name="Tijdelijke aanduiding voor inhoud 8" descr="Ballenbalans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384958" y="2066117"/>
            <a:ext cx="4390200" cy="3390804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80952" y="643834"/>
            <a:ext cx="10923588" cy="583782"/>
          </a:xfrm>
        </p:spPr>
        <p:txBody>
          <a:bodyPr>
            <a:noAutofit/>
          </a:bodyPr>
          <a:lstStyle/>
          <a:p>
            <a:r>
              <a:rPr lang="nl-NL" sz="3200" dirty="0"/>
              <a:t>Bevoegdheden inspecteurs</a:t>
            </a:r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10</a:t>
            </a:fld>
            <a:endParaRPr lang="nl-NL" dirty="0"/>
          </a:p>
        </p:txBody>
      </p:sp>
      <p:sp>
        <p:nvSpPr>
          <p:cNvPr id="8" name="Rechthoek 7"/>
          <p:cNvSpPr/>
          <p:nvPr/>
        </p:nvSpPr>
        <p:spPr>
          <a:xfrm>
            <a:off x="675854" y="1224115"/>
            <a:ext cx="11307848" cy="51583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>
              <a:spcBef>
                <a:spcPts val="600"/>
              </a:spcBef>
              <a:spcAft>
                <a:spcPts val="600"/>
              </a:spcAft>
              <a:buClr>
                <a:srgbClr val="017BC6"/>
              </a:buClr>
            </a:pPr>
            <a:r>
              <a:rPr lang="nl-NL" altLang="en-US" dirty="0">
                <a:solidFill>
                  <a:srgbClr val="000000"/>
                </a:solidFill>
              </a:rPr>
              <a:t>Met het toezicht op de naleving van het bepaalde bij of krachtens deze wet zijn belast de door Onze Ministers aangewezen ambtenaren. </a:t>
            </a:r>
          </a:p>
          <a:p>
            <a:pPr marL="316800" indent="-316800">
              <a:lnSpc>
                <a:spcPct val="90000"/>
              </a:lnSpc>
              <a:spcBef>
                <a:spcPts val="1200"/>
              </a:spcBef>
              <a:buClr>
                <a:srgbClr val="017BC6"/>
              </a:buClr>
              <a:buSzPct val="80000"/>
              <a:buFont typeface="Verdana" panose="020B0604030504040204" pitchFamily="34" charset="0"/>
              <a:buChar char="›"/>
              <a:defRPr/>
            </a:pPr>
            <a:r>
              <a:rPr lang="nl-NL" dirty="0">
                <a:solidFill>
                  <a:srgbClr val="000000"/>
                </a:solidFill>
              </a:rPr>
              <a:t>Plaatsen betreden (5:15 </a:t>
            </a:r>
            <a:r>
              <a:rPr lang="nl-NL" dirty="0" err="1">
                <a:solidFill>
                  <a:srgbClr val="000000"/>
                </a:solidFill>
              </a:rPr>
              <a:t>Awb</a:t>
            </a:r>
            <a:r>
              <a:rPr lang="nl-NL" dirty="0">
                <a:solidFill>
                  <a:srgbClr val="000000"/>
                </a:solidFill>
              </a:rPr>
              <a:t>)</a:t>
            </a:r>
          </a:p>
          <a:p>
            <a:pPr marL="316800" indent="-316800">
              <a:lnSpc>
                <a:spcPct val="90000"/>
              </a:lnSpc>
              <a:spcBef>
                <a:spcPts val="1200"/>
              </a:spcBef>
              <a:buClr>
                <a:srgbClr val="017BC6"/>
              </a:buClr>
              <a:buSzPct val="80000"/>
              <a:buFont typeface="Verdana" panose="020B0604030504040204" pitchFamily="34" charset="0"/>
              <a:buChar char="›"/>
              <a:defRPr/>
            </a:pPr>
            <a:r>
              <a:rPr lang="nl-NL" dirty="0">
                <a:solidFill>
                  <a:srgbClr val="000000"/>
                </a:solidFill>
              </a:rPr>
              <a:t>Vorderen van informatie (5:16 </a:t>
            </a:r>
            <a:r>
              <a:rPr lang="nl-NL" dirty="0" err="1">
                <a:solidFill>
                  <a:srgbClr val="000000"/>
                </a:solidFill>
              </a:rPr>
              <a:t>Awb</a:t>
            </a:r>
            <a:r>
              <a:rPr lang="nl-NL" dirty="0">
                <a:solidFill>
                  <a:srgbClr val="000000"/>
                </a:solidFill>
              </a:rPr>
              <a:t>)</a:t>
            </a:r>
          </a:p>
          <a:p>
            <a:pPr marL="316800" indent="-316800">
              <a:lnSpc>
                <a:spcPct val="90000"/>
              </a:lnSpc>
              <a:spcBef>
                <a:spcPts val="1200"/>
              </a:spcBef>
              <a:buClr>
                <a:srgbClr val="017BC6"/>
              </a:buClr>
              <a:buSzPct val="80000"/>
              <a:buFont typeface="Verdana" panose="020B0604030504040204" pitchFamily="34" charset="0"/>
              <a:buChar char="›"/>
              <a:defRPr/>
            </a:pPr>
            <a:r>
              <a:rPr lang="nl-NL" dirty="0">
                <a:solidFill>
                  <a:srgbClr val="000000"/>
                </a:solidFill>
              </a:rPr>
              <a:t>Inzage in zakelijke gegevens en bescheiden, cliëntendossiers </a:t>
            </a:r>
          </a:p>
          <a:p>
            <a:pPr>
              <a:lnSpc>
                <a:spcPct val="90000"/>
              </a:lnSpc>
              <a:spcBef>
                <a:spcPts val="1200"/>
              </a:spcBef>
              <a:buClr>
                <a:srgbClr val="017BC6"/>
              </a:buClr>
              <a:buSzPct val="80000"/>
              <a:defRPr/>
            </a:pPr>
            <a:r>
              <a:rPr lang="nl-NL" dirty="0">
                <a:solidFill>
                  <a:srgbClr val="000000"/>
                </a:solidFill>
              </a:rPr>
              <a:t>    en recepten (5:17 </a:t>
            </a:r>
            <a:r>
              <a:rPr lang="nl-NL" dirty="0" err="1">
                <a:solidFill>
                  <a:srgbClr val="000000"/>
                </a:solidFill>
              </a:rPr>
              <a:t>Awb</a:t>
            </a:r>
            <a:r>
              <a:rPr lang="nl-NL" dirty="0">
                <a:solidFill>
                  <a:srgbClr val="000000"/>
                </a:solidFill>
              </a:rPr>
              <a:t> en specifieke wetgeving </a:t>
            </a:r>
            <a:r>
              <a:rPr lang="nl-NL" dirty="0" err="1">
                <a:solidFill>
                  <a:srgbClr val="000000"/>
                </a:solidFill>
              </a:rPr>
              <a:t>o.a</a:t>
            </a:r>
            <a:r>
              <a:rPr lang="nl-NL" dirty="0">
                <a:solidFill>
                  <a:srgbClr val="000000"/>
                </a:solidFill>
              </a:rPr>
              <a:t> Jeugdwet 9.2)</a:t>
            </a:r>
          </a:p>
          <a:p>
            <a:pPr marL="316800" indent="-316800">
              <a:lnSpc>
                <a:spcPct val="90000"/>
              </a:lnSpc>
              <a:spcBef>
                <a:spcPts val="1200"/>
              </a:spcBef>
              <a:buClr>
                <a:srgbClr val="017BC6"/>
              </a:buClr>
              <a:buSzPct val="80000"/>
              <a:buFont typeface="Verdana" panose="020B0604030504040204" pitchFamily="34" charset="0"/>
              <a:buChar char="›"/>
              <a:defRPr/>
            </a:pPr>
            <a:r>
              <a:rPr lang="nl-NL" dirty="0">
                <a:solidFill>
                  <a:srgbClr val="000000"/>
                </a:solidFill>
              </a:rPr>
              <a:t>Onderzoek en monstername (5:18 en 5:19 </a:t>
            </a:r>
            <a:r>
              <a:rPr lang="nl-NL" dirty="0" err="1">
                <a:solidFill>
                  <a:srgbClr val="000000"/>
                </a:solidFill>
              </a:rPr>
              <a:t>Awb</a:t>
            </a:r>
            <a:r>
              <a:rPr lang="nl-NL" dirty="0">
                <a:solidFill>
                  <a:srgbClr val="000000"/>
                </a:solidFill>
              </a:rPr>
              <a:t>)</a:t>
            </a:r>
          </a:p>
          <a:p>
            <a:pPr marL="316800" indent="-316800">
              <a:lnSpc>
                <a:spcPct val="90000"/>
              </a:lnSpc>
              <a:spcBef>
                <a:spcPts val="1200"/>
              </a:spcBef>
              <a:buClr>
                <a:srgbClr val="017BC6"/>
              </a:buClr>
              <a:buSzPct val="80000"/>
              <a:buFont typeface="Verdana" panose="020B0604030504040204" pitchFamily="34" charset="0"/>
              <a:buChar char="›"/>
              <a:defRPr/>
            </a:pPr>
            <a:r>
              <a:rPr lang="nl-NL" dirty="0">
                <a:solidFill>
                  <a:srgbClr val="000000"/>
                </a:solidFill>
              </a:rPr>
              <a:t>Inbeslagneming (5:29 </a:t>
            </a:r>
            <a:r>
              <a:rPr lang="nl-NL" dirty="0" err="1">
                <a:solidFill>
                  <a:srgbClr val="000000"/>
                </a:solidFill>
              </a:rPr>
              <a:t>Awb</a:t>
            </a:r>
            <a:r>
              <a:rPr lang="nl-NL" dirty="0">
                <a:solidFill>
                  <a:srgbClr val="000000"/>
                </a:solidFill>
              </a:rPr>
              <a:t>)</a:t>
            </a:r>
          </a:p>
          <a:p>
            <a:pPr marL="316800" indent="-316800">
              <a:lnSpc>
                <a:spcPct val="90000"/>
              </a:lnSpc>
              <a:spcBef>
                <a:spcPts val="1200"/>
              </a:spcBef>
              <a:buClr>
                <a:srgbClr val="017BC6"/>
              </a:buClr>
              <a:buSzPct val="80000"/>
              <a:buFont typeface="Verdana" panose="020B0604030504040204" pitchFamily="34" charset="0"/>
              <a:buChar char="›"/>
              <a:defRPr/>
            </a:pPr>
            <a:r>
              <a:rPr lang="nl-NL" dirty="0">
                <a:solidFill>
                  <a:srgbClr val="000000"/>
                </a:solidFill>
              </a:rPr>
              <a:t>Verplichte medewerking (5:20 </a:t>
            </a:r>
            <a:r>
              <a:rPr lang="nl-NL" dirty="0" err="1">
                <a:solidFill>
                  <a:srgbClr val="000000"/>
                </a:solidFill>
              </a:rPr>
              <a:t>Awb</a:t>
            </a:r>
            <a:r>
              <a:rPr lang="nl-NL" dirty="0">
                <a:solidFill>
                  <a:srgbClr val="000000"/>
                </a:solidFill>
              </a:rPr>
              <a:t>)</a:t>
            </a:r>
          </a:p>
          <a:p>
            <a:pPr marL="316800" indent="-316800">
              <a:lnSpc>
                <a:spcPct val="90000"/>
              </a:lnSpc>
              <a:spcBef>
                <a:spcPts val="1200"/>
              </a:spcBef>
              <a:buClr>
                <a:srgbClr val="017BC6"/>
              </a:buClr>
              <a:buSzPct val="80000"/>
              <a:buFont typeface="Verdana" panose="020B0604030504040204" pitchFamily="34" charset="0"/>
              <a:buChar char="›"/>
              <a:defRPr/>
            </a:pPr>
            <a:r>
              <a:rPr lang="nl-NL" dirty="0">
                <a:solidFill>
                  <a:srgbClr val="000000"/>
                </a:solidFill>
              </a:rPr>
              <a:t>Bestraffen niet meewerken / niet voldoen aan (bevel of) vordering </a:t>
            </a:r>
          </a:p>
          <a:p>
            <a:pPr>
              <a:lnSpc>
                <a:spcPct val="90000"/>
              </a:lnSpc>
              <a:spcBef>
                <a:spcPts val="1200"/>
              </a:spcBef>
              <a:buClr>
                <a:srgbClr val="017BC6"/>
              </a:buClr>
              <a:buSzPct val="80000"/>
              <a:defRPr/>
            </a:pPr>
            <a:r>
              <a:rPr lang="nl-NL" dirty="0">
                <a:solidFill>
                  <a:srgbClr val="000000"/>
                </a:solidFill>
              </a:rPr>
              <a:t>    (9.5 Jeugdwet)</a:t>
            </a:r>
          </a:p>
          <a:p>
            <a:pPr marL="316800" indent="-316800">
              <a:lnSpc>
                <a:spcPct val="90000"/>
              </a:lnSpc>
              <a:spcBef>
                <a:spcPts val="1200"/>
              </a:spcBef>
              <a:buClr>
                <a:srgbClr val="017BC6"/>
              </a:buClr>
              <a:buSzPct val="80000"/>
              <a:buFont typeface="Verdana" panose="020B0604030504040204" pitchFamily="34" charset="0"/>
              <a:buChar char="›"/>
              <a:defRPr/>
            </a:pPr>
            <a:r>
              <a:rPr lang="nl-NL" dirty="0">
                <a:solidFill>
                  <a:srgbClr val="000000"/>
                </a:solidFill>
              </a:rPr>
              <a:t>Uitwisselen van informatie (Afsprakenkader </a:t>
            </a:r>
            <a:r>
              <a:rPr lang="nl-NL" dirty="0" err="1">
                <a:solidFill>
                  <a:srgbClr val="000000"/>
                </a:solidFill>
              </a:rPr>
              <a:t>Wmo</a:t>
            </a:r>
            <a:r>
              <a:rPr lang="nl-NL" dirty="0">
                <a:solidFill>
                  <a:srgbClr val="000000"/>
                </a:solidFill>
              </a:rPr>
              <a:t> toezichthouder)</a:t>
            </a:r>
            <a:endParaRPr lang="nl-NL" sz="1200" b="1" dirty="0"/>
          </a:p>
          <a:p>
            <a:pPr>
              <a:lnSpc>
                <a:spcPct val="90000"/>
              </a:lnSpc>
              <a:spcBef>
                <a:spcPts val="1200"/>
              </a:spcBef>
              <a:buClr>
                <a:srgbClr val="017BC6"/>
              </a:buClr>
              <a:buSzPct val="80000"/>
              <a:defRPr/>
            </a:pPr>
            <a:r>
              <a:rPr lang="nl-NL" b="1" dirty="0"/>
              <a:t>NB: </a:t>
            </a:r>
            <a:r>
              <a:rPr lang="nl-NL" dirty="0"/>
              <a:t>Bevoegdheden alleen gebruiken als dat voor de vervulling van de taak nodig is (5:13 </a:t>
            </a:r>
            <a:r>
              <a:rPr lang="nl-NL" dirty="0" err="1"/>
              <a:t>Awb</a:t>
            </a:r>
            <a:r>
              <a:rPr lang="nl-NL" dirty="0"/>
              <a:t>)</a:t>
            </a:r>
            <a:endParaRPr lang="nl-NL" dirty="0">
              <a:solidFill>
                <a:srgbClr val="000000"/>
              </a:solidFill>
            </a:endParaRPr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BA11F2-D392-424F-9037-0FD1B4C0E8ED}" type="datetime4">
              <a:rPr lang="nl-NL" smtClean="0">
                <a:solidFill>
                  <a:schemeClr val="tx2"/>
                </a:solidFill>
              </a:rPr>
              <a:t>19 mei 2025</a:t>
            </a:fld>
            <a:endParaRPr lang="nl-NL" dirty="0">
              <a:solidFill>
                <a:schemeClr val="tx2"/>
              </a:solidFill>
            </a:endParaRPr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dirty="0">
                <a:solidFill>
                  <a:schemeClr val="tx2"/>
                </a:solidFill>
              </a:rPr>
              <a:t>IGJ, Domein Jeugd</a:t>
            </a:r>
          </a:p>
        </p:txBody>
      </p:sp>
      <p:pic>
        <p:nvPicPr>
          <p:cNvPr id="6" name="Afbeelding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2752"/>
          <a:stretch/>
        </p:blipFill>
        <p:spPr>
          <a:xfrm>
            <a:off x="9435055" y="1825705"/>
            <a:ext cx="2548647" cy="2273861"/>
          </a:xfrm>
          <a:prstGeom prst="rect">
            <a:avLst/>
          </a:prstGeom>
        </p:spPr>
      </p:pic>
      <p:pic>
        <p:nvPicPr>
          <p:cNvPr id="9" name="Afbeelding 8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472" t="19956" r="13472" b="18862"/>
          <a:stretch/>
        </p:blipFill>
        <p:spPr>
          <a:xfrm>
            <a:off x="9429957" y="4099566"/>
            <a:ext cx="2553745" cy="16629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476809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jdelijke aanduiding voor inhoud 5">
            <a:extLst>
              <a:ext uri="{FF2B5EF4-FFF2-40B4-BE49-F238E27FC236}">
                <a16:creationId xmlns:a16="http://schemas.microsoft.com/office/drawing/2014/main" id="{94E1D038-C53B-A966-CA3A-9BBDF0E192B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719439" y="2743696"/>
            <a:ext cx="10923588" cy="3931928"/>
          </a:xfrm>
        </p:spPr>
        <p:txBody>
          <a:bodyPr/>
          <a:lstStyle/>
          <a:p>
            <a:r>
              <a:rPr lang="nl-NL"/>
              <a:t>Veiligheid</a:t>
            </a:r>
            <a:endParaRPr lang="nl-NL" dirty="0"/>
          </a:p>
          <a:p>
            <a:r>
              <a:rPr lang="nl-NL" dirty="0"/>
              <a:t>Deskundigheid</a:t>
            </a:r>
          </a:p>
          <a:p>
            <a:r>
              <a:rPr lang="nl-NL" dirty="0"/>
              <a:t>Vrijheidsbeperking</a:t>
            </a: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91CA1A47-7A79-461A-8CEA-8C6E868905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TOPICS</a:t>
            </a:r>
          </a:p>
        </p:txBody>
      </p:sp>
      <p:sp>
        <p:nvSpPr>
          <p:cNvPr id="3" name="Tijdelijke aanduiding voor datum 2">
            <a:extLst>
              <a:ext uri="{FF2B5EF4-FFF2-40B4-BE49-F238E27FC236}">
                <a16:creationId xmlns:a16="http://schemas.microsoft.com/office/drawing/2014/main" id="{14D0E22F-B2A8-79AB-12EA-334DF047A9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EA9E29-C081-42AF-9ADD-94EC0000A5EF}" type="datetime4">
              <a:rPr lang="nl-NL" smtClean="0"/>
              <a:t>19 mei 2025</a:t>
            </a:fld>
            <a:endParaRPr lang="nl-NL" dirty="0"/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B82311E3-98D5-848E-BAB4-2C7E969F3B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IGJ, Domein Jeugd</a:t>
            </a:r>
            <a:endParaRPr lang="nl-NL" dirty="0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F26B7CA0-5CA2-D70B-F495-D928C59D95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11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20944020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57" name="Picture 33" descr="C:\Users\GOOLM\AppData\Local\Microsoft\Windows\Temporary Internet Files\Content.IE5\H5J596B1\1246146510[1].png"/>
          <p:cNvPicPr>
            <a:picLocks noChangeAspect="1" noChangeArrowheads="1"/>
          </p:cNvPicPr>
          <p:nvPr/>
        </p:nvPicPr>
        <p:blipFill>
          <a:blip r:embed="rId3" cstate="print">
            <a:biLevel thresh="50000"/>
          </a:blip>
          <a:srcRect/>
          <a:stretch>
            <a:fillRect/>
          </a:stretch>
        </p:blipFill>
        <p:spPr bwMode="auto">
          <a:xfrm>
            <a:off x="6075379" y="175523"/>
            <a:ext cx="1604797" cy="1519808"/>
          </a:xfrm>
          <a:prstGeom prst="rect">
            <a:avLst/>
          </a:prstGeom>
          <a:noFill/>
        </p:spPr>
      </p:pic>
      <p:pic>
        <p:nvPicPr>
          <p:cNvPr id="6" name="Afbeelding 5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549" t="-8052" r="72470" b="73580"/>
          <a:stretch/>
        </p:blipFill>
        <p:spPr>
          <a:xfrm>
            <a:off x="7049694" y="745890"/>
            <a:ext cx="1640260" cy="1309848"/>
          </a:xfrm>
          <a:prstGeom prst="rect">
            <a:avLst/>
          </a:prstGeom>
        </p:spPr>
      </p:pic>
      <p:pic>
        <p:nvPicPr>
          <p:cNvPr id="36" name="achtergrond" descr="C:\Users\GOOLM\AppData\Local\Microsoft\Windows\Temporary Internet Files\Content.IE5\H5J596B1\NYC_Skyline_Silhouette[1].png"/>
          <p:cNvPicPr>
            <a:picLocks noChangeAspect="1" noChangeArrowheads="1"/>
          </p:cNvPicPr>
          <p:nvPr/>
        </p:nvPicPr>
        <p:blipFill>
          <a:blip r:embed="rId5" cstate="print">
            <a:duotone>
              <a:schemeClr val="accent4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-55075" y="2982609"/>
            <a:ext cx="12264008" cy="3863340"/>
          </a:xfrm>
          <a:prstGeom prst="rect">
            <a:avLst/>
          </a:prstGeom>
          <a:noFill/>
        </p:spPr>
      </p:pic>
      <p:pic>
        <p:nvPicPr>
          <p:cNvPr id="45" name="Picture 2" descr="C:\Users\GOOLM\AppData\Local\Microsoft\Windows\Temporary Internet Files\Content.IE5\H5J596B1\man-black-silhouette-briefcase[1]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447241" y="649890"/>
            <a:ext cx="1301923" cy="1560785"/>
          </a:xfrm>
          <a:prstGeom prst="rect">
            <a:avLst/>
          </a:prstGeom>
          <a:noFill/>
        </p:spPr>
      </p:pic>
      <p:pic>
        <p:nvPicPr>
          <p:cNvPr id="50" name="Picture 45" descr="C:\Users\GOOLM\AppData\Local\Microsoft\Windows\Temporary Internet Files\Content.IE5\H5J596B1\euro-452467_640[1]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791744" y="2492896"/>
            <a:ext cx="432048" cy="432048"/>
          </a:xfrm>
          <a:prstGeom prst="rect">
            <a:avLst/>
          </a:prstGeom>
          <a:noFill/>
        </p:spPr>
      </p:pic>
      <p:pic>
        <p:nvPicPr>
          <p:cNvPr id="51" name="Picture 45" descr="C:\Users\GOOLM\AppData\Local\Microsoft\Windows\Temporary Internet Files\Content.IE5\H5J596B1\euro-452467_640[1]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143672" y="1916832"/>
            <a:ext cx="504056" cy="504056"/>
          </a:xfrm>
          <a:prstGeom prst="rect">
            <a:avLst/>
          </a:prstGeom>
          <a:noFill/>
        </p:spPr>
      </p:pic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1893858" y="1830523"/>
            <a:ext cx="7858180" cy="4273580"/>
          </a:xfrm>
        </p:spPr>
        <p:txBody>
          <a:bodyPr>
            <a:normAutofit/>
          </a:bodyPr>
          <a:lstStyle/>
          <a:p>
            <a:endParaRPr lang="nl-NL" dirty="0"/>
          </a:p>
          <a:p>
            <a:endParaRPr lang="nl-NL" dirty="0"/>
          </a:p>
          <a:p>
            <a:endParaRPr lang="en-US" dirty="0"/>
          </a:p>
        </p:txBody>
      </p:sp>
      <p:pic>
        <p:nvPicPr>
          <p:cNvPr id="1054" name="Picture 30" descr="C:\Users\GOOLM\AppData\Local\Microsoft\Windows\Temporary Internet Files\Content.IE5\H5J596B1\prison-bars-image[1].gif"/>
          <p:cNvPicPr>
            <a:picLocks noChangeAspect="1" noChangeArrowheads="1"/>
          </p:cNvPicPr>
          <p:nvPr/>
        </p:nvPicPr>
        <p:blipFill>
          <a:blip r:embed="rId9" cstate="print"/>
          <a:srcRect b="18353"/>
          <a:stretch>
            <a:fillRect/>
          </a:stretch>
        </p:blipFill>
        <p:spPr bwMode="auto">
          <a:xfrm flipH="1">
            <a:off x="8040216" y="1988841"/>
            <a:ext cx="921490" cy="709107"/>
          </a:xfrm>
          <a:prstGeom prst="rect">
            <a:avLst/>
          </a:prstGeom>
          <a:noFill/>
        </p:spPr>
      </p:pic>
      <p:pic>
        <p:nvPicPr>
          <p:cNvPr id="1069" name="Picture 45" descr="C:\Users\GOOLM\AppData\Local\Microsoft\Windows\Temporary Internet Files\Content.IE5\H5J596B1\euro-452467_640[1].jp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3071664" y="2492896"/>
            <a:ext cx="720080" cy="720080"/>
          </a:xfrm>
          <a:prstGeom prst="rect">
            <a:avLst/>
          </a:prstGeom>
          <a:noFill/>
        </p:spPr>
      </p:pic>
      <p:pic>
        <p:nvPicPr>
          <p:cNvPr id="1062" name="School" descr="C:\Users\GOOLM\AppData\Local\Microsoft\Windows\Temporary Internet Files\Content.IE5\4LMYF4LM\People-16-Teacher-Blackboard[1].png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3359697" y="4215171"/>
            <a:ext cx="1218874" cy="1019791"/>
          </a:xfrm>
          <a:prstGeom prst="rect">
            <a:avLst/>
          </a:prstGeom>
          <a:noFill/>
        </p:spPr>
      </p:pic>
      <p:pic>
        <p:nvPicPr>
          <p:cNvPr id="52" name="Picture 45" descr="C:\Users\GOOLM\AppData\Local\Microsoft\Windows\Temporary Internet Files\Content.IE5\H5J596B1\euro-452467_640[1].jpg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3647728" y="2276872"/>
            <a:ext cx="224408" cy="224408"/>
          </a:xfrm>
          <a:prstGeom prst="rect">
            <a:avLst/>
          </a:prstGeom>
          <a:noFill/>
        </p:spPr>
      </p:pic>
      <p:pic>
        <p:nvPicPr>
          <p:cNvPr id="1068" name="2" descr="C:\Users\GOOLM\AppData\Local\Microsoft\Windows\Temporary Internet Files\Content.IE5\CHR23R2M\14425-illustration-of-a-house-pv[1].png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5639718" y="5400600"/>
            <a:ext cx="960338" cy="908720"/>
          </a:xfrm>
          <a:prstGeom prst="rect">
            <a:avLst/>
          </a:prstGeom>
          <a:noFill/>
        </p:spPr>
      </p:pic>
      <p:pic>
        <p:nvPicPr>
          <p:cNvPr id="1072" name="medic" descr="C:\Users\GOOLM\AppData\Local\Microsoft\Windows\Temporary Internet Files\Content.IE5\CHR23R2M\150px-Star_of_life2.svg[1].png"/>
          <p:cNvPicPr>
            <a:picLocks noChangeAspect="1" noChangeArrowheads="1"/>
          </p:cNvPicPr>
          <p:nvPr/>
        </p:nvPicPr>
        <p:blipFill>
          <a:blip r:embed="rId14" cstate="print">
            <a:biLevel thresh="50000"/>
          </a:blip>
          <a:srcRect/>
          <a:stretch>
            <a:fillRect/>
          </a:stretch>
        </p:blipFill>
        <p:spPr bwMode="auto">
          <a:xfrm>
            <a:off x="7680176" y="4581128"/>
            <a:ext cx="924694" cy="924694"/>
          </a:xfrm>
          <a:prstGeom prst="rect">
            <a:avLst/>
          </a:prstGeom>
          <a:noFill/>
        </p:spPr>
      </p:pic>
      <p:pic>
        <p:nvPicPr>
          <p:cNvPr id="35" name="Picture 47" descr="C:\Users\GOOLM\AppData\Local\Microsoft\Windows\Temporary Internet Files\Content.IE5\H5J596B1\gi01d201404141200[1].png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4805023" y="2015451"/>
            <a:ext cx="1861429" cy="2321496"/>
          </a:xfrm>
          <a:prstGeom prst="rect">
            <a:avLst/>
          </a:prstGeom>
          <a:noFill/>
        </p:spPr>
      </p:pic>
      <p:sp>
        <p:nvSpPr>
          <p:cNvPr id="21" name="Ovaal 20"/>
          <p:cNvSpPr/>
          <p:nvPr/>
        </p:nvSpPr>
        <p:spPr>
          <a:xfrm>
            <a:off x="2567608" y="116632"/>
            <a:ext cx="6912768" cy="6336704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3" name="Tekstvak 22"/>
          <p:cNvSpPr txBox="1"/>
          <p:nvPr/>
        </p:nvSpPr>
        <p:spPr>
          <a:xfrm rot="3597476">
            <a:off x="6826296" y="1487956"/>
            <a:ext cx="3930378" cy="1206114"/>
          </a:xfrm>
          <a:prstGeom prst="rect">
            <a:avLst/>
          </a:prstGeom>
          <a:noFill/>
        </p:spPr>
        <p:txBody>
          <a:bodyPr wrap="square" rtlCol="0">
            <a:prstTxWarp prst="textArchUp">
              <a:avLst>
                <a:gd name="adj" fmla="val 12039994"/>
              </a:avLst>
            </a:prstTxWarp>
            <a:spAutoFit/>
          </a:bodyPr>
          <a:lstStyle/>
          <a:p>
            <a:r>
              <a:rPr lang="nl-NL" sz="1400" dirty="0"/>
              <a:t>Inspectie Justitie en Veiligheid</a:t>
            </a:r>
          </a:p>
        </p:txBody>
      </p:sp>
      <p:sp>
        <p:nvSpPr>
          <p:cNvPr id="24" name="Tekstvak 23"/>
          <p:cNvSpPr txBox="1"/>
          <p:nvPr/>
        </p:nvSpPr>
        <p:spPr>
          <a:xfrm rot="18684540">
            <a:off x="2324231" y="963475"/>
            <a:ext cx="2304612" cy="53392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prstTxWarp prst="textArchUp">
              <a:avLst>
                <a:gd name="adj" fmla="val 13911850"/>
              </a:avLst>
            </a:prstTxWarp>
            <a:spAutoFit/>
          </a:bodyPr>
          <a:lstStyle/>
          <a:p>
            <a:r>
              <a:rPr lang="nl-NL" sz="1400" dirty="0"/>
              <a:t>Inspectie SZW</a:t>
            </a:r>
            <a:endParaRPr lang="nl-NL" sz="14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25" name="Tekstvak 24"/>
          <p:cNvSpPr txBox="1"/>
          <p:nvPr/>
        </p:nvSpPr>
        <p:spPr>
          <a:xfrm rot="14437676">
            <a:off x="1651468" y="4129723"/>
            <a:ext cx="2991747" cy="848304"/>
          </a:xfrm>
          <a:prstGeom prst="rect">
            <a:avLst/>
          </a:prstGeom>
          <a:noFill/>
        </p:spPr>
        <p:txBody>
          <a:bodyPr wrap="square" rtlCol="0">
            <a:prstTxWarp prst="textCircle">
              <a:avLst>
                <a:gd name="adj" fmla="val 11209902"/>
              </a:avLst>
            </a:prstTxWarp>
            <a:spAutoFit/>
          </a:bodyPr>
          <a:lstStyle/>
          <a:p>
            <a:r>
              <a:rPr lang="nl-NL" sz="1400" dirty="0"/>
              <a:t>Inspectie van het </a:t>
            </a:r>
            <a:r>
              <a:rPr lang="nl-NL" sz="1400" dirty="0">
                <a:latin typeface="Verdana" pitchFamily="34" charset="0"/>
                <a:ea typeface="Verdana" pitchFamily="34" charset="0"/>
                <a:cs typeface="Verdana" pitchFamily="34" charset="0"/>
              </a:rPr>
              <a:t>Onderwijs</a:t>
            </a:r>
          </a:p>
        </p:txBody>
      </p:sp>
      <p:sp>
        <p:nvSpPr>
          <p:cNvPr id="26" name="Tekstvak 25"/>
          <p:cNvSpPr txBox="1"/>
          <p:nvPr/>
        </p:nvSpPr>
        <p:spPr>
          <a:xfrm rot="7446096">
            <a:off x="6780284" y="4679546"/>
            <a:ext cx="3722370" cy="714558"/>
          </a:xfrm>
          <a:prstGeom prst="rect">
            <a:avLst/>
          </a:prstGeom>
          <a:noFill/>
        </p:spPr>
        <p:txBody>
          <a:bodyPr spcFirstLastPara="1" wrap="square" numCol="1" rtlCol="0">
            <a:prstTxWarp prst="textCircle">
              <a:avLst>
                <a:gd name="adj" fmla="val 11043095"/>
              </a:avLst>
            </a:prstTxWarp>
            <a:spAutoFit/>
          </a:bodyPr>
          <a:lstStyle/>
          <a:p>
            <a:r>
              <a:rPr lang="nl-NL" sz="1400" dirty="0"/>
              <a:t>Inspectie Gezondheidszorg en Jeugd</a:t>
            </a:r>
          </a:p>
        </p:txBody>
      </p:sp>
      <p:sp>
        <p:nvSpPr>
          <p:cNvPr id="28" name="Tekstvak 27"/>
          <p:cNvSpPr txBox="1"/>
          <p:nvPr/>
        </p:nvSpPr>
        <p:spPr>
          <a:xfrm>
            <a:off x="4655840" y="6505600"/>
            <a:ext cx="302433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1400" dirty="0"/>
              <a:t>WMO Toezichthouder</a:t>
            </a:r>
          </a:p>
        </p:txBody>
      </p:sp>
      <p:pic>
        <p:nvPicPr>
          <p:cNvPr id="27" name="Picture 3" descr="C:\Users\GOOLM\AppData\Local\Microsoft\Windows\Temporary Internet Files\Content.IE5\4LMYF4LM\200px-Persons.svg[1].png"/>
          <p:cNvPicPr>
            <a:picLocks noChangeAspect="1" noChangeArrowheads="1"/>
          </p:cNvPicPr>
          <p:nvPr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6657905" y="3033639"/>
            <a:ext cx="859217" cy="1529406"/>
          </a:xfrm>
          <a:prstGeom prst="rect">
            <a:avLst/>
          </a:prstGeom>
          <a:noFill/>
        </p:spPr>
      </p:pic>
      <p:pic>
        <p:nvPicPr>
          <p:cNvPr id="29" name="Afbeelding 28" descr="4165-kinderbescherming.png"/>
          <p:cNvPicPr>
            <a:picLocks noChangeAspect="1"/>
          </p:cNvPicPr>
          <p:nvPr/>
        </p:nvPicPr>
        <p:blipFill>
          <a:blip r:embed="rId17" cstate="print"/>
          <a:stretch>
            <a:fillRect/>
          </a:stretch>
        </p:blipFill>
        <p:spPr>
          <a:xfrm>
            <a:off x="8283605" y="3662779"/>
            <a:ext cx="812698" cy="812698"/>
          </a:xfrm>
          <a:prstGeom prst="rect">
            <a:avLst/>
          </a:prstGeom>
        </p:spPr>
      </p:pic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FF30B84-3712-4598-8454-089E74884F74}" type="datetime4">
              <a:rPr lang="nl-NL" smtClean="0">
                <a:solidFill>
                  <a:srgbClr val="0070C0"/>
                </a:solidFill>
              </a:rPr>
              <a:t>19 mei 2025</a:t>
            </a:fld>
            <a:endParaRPr lang="nl-NL" dirty="0">
              <a:solidFill>
                <a:srgbClr val="0070C0"/>
              </a:solidFill>
            </a:endParaRPr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nl-NL" dirty="0">
                <a:solidFill>
                  <a:srgbClr val="0070C0"/>
                </a:solidFill>
              </a:rPr>
              <a:t>IGJ, Domein Jeugd</a:t>
            </a:r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CD642F2-08C5-4DFD-A314-831AE3102DBB}" type="slidenum">
              <a:rPr lang="nl-NL" smtClean="0"/>
              <a:pPr>
                <a:defRPr/>
              </a:pPr>
              <a:t>2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863909924"/>
      </p:ext>
    </p:extLst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Afbeelding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19067" y="4242149"/>
            <a:ext cx="3268133" cy="2615851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 idx="4294967295"/>
          </p:nvPr>
        </p:nvSpPr>
        <p:spPr>
          <a:xfrm>
            <a:off x="901791" y="721209"/>
            <a:ext cx="8486775" cy="571500"/>
          </a:xfrm>
        </p:spPr>
        <p:txBody>
          <a:bodyPr>
            <a:noAutofit/>
          </a:bodyPr>
          <a:lstStyle/>
          <a:p>
            <a:r>
              <a:rPr lang="nl-NL" sz="3200" dirty="0"/>
              <a:t>De inspectie </a:t>
            </a:r>
            <a:br>
              <a:rPr lang="nl-NL" sz="3200" dirty="0"/>
            </a:br>
            <a:r>
              <a:rPr lang="nl-NL" sz="2000" dirty="0"/>
              <a:t>gezond vertrouwen in de zorg </a:t>
            </a:r>
            <a:br>
              <a:rPr lang="nl-NL" sz="3200" dirty="0"/>
            </a:br>
            <a:endParaRPr lang="en-US" sz="3200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4294967295"/>
          </p:nvPr>
        </p:nvSpPr>
        <p:spPr>
          <a:xfrm>
            <a:off x="901791" y="1292709"/>
            <a:ext cx="10489649" cy="4664431"/>
          </a:xfrm>
        </p:spPr>
        <p:txBody>
          <a:bodyPr>
            <a:noAutofit/>
          </a:bodyPr>
          <a:lstStyle/>
          <a:p>
            <a:r>
              <a:rPr lang="nl-NL" dirty="0"/>
              <a:t>Onafhankelijk oordeel over de kwaliteit in algemene zin en de naleving van de eisen voor verantwoorde jeugdhulp</a:t>
            </a:r>
          </a:p>
          <a:p>
            <a:r>
              <a:rPr lang="nl-NL" dirty="0"/>
              <a:t>Tijdig signaleren van relevante ontwikkelingen (voor minister en voor gemeenten)</a:t>
            </a:r>
          </a:p>
          <a:p>
            <a:r>
              <a:rPr lang="nl-NL" dirty="0"/>
              <a:t>Aanzetten tot lerend verbeteren van de kwaliteit en de kwaliteitszorg</a:t>
            </a:r>
          </a:p>
          <a:p>
            <a:r>
              <a:rPr lang="nl-NL" dirty="0"/>
              <a:t>Handhavend optreden tegen</a:t>
            </a:r>
            <a:br>
              <a:rPr lang="nl-NL" dirty="0"/>
            </a:br>
            <a:r>
              <a:rPr lang="nl-NL" dirty="0"/>
              <a:t>disfunctionerende zorgverleners</a:t>
            </a:r>
          </a:p>
          <a:p>
            <a:pPr marL="0" indent="0">
              <a:buNone/>
            </a:pPr>
            <a:endParaRPr lang="nl-NL" dirty="0"/>
          </a:p>
          <a:p>
            <a:pPr>
              <a:buFont typeface="Wingdings" pitchFamily="2" charset="2"/>
              <a:buChar char="Ø"/>
            </a:pPr>
            <a:r>
              <a:rPr lang="nl-NL" dirty="0"/>
              <a:t>Domein Jeugd: Ieder kind een veilig thuis én een </a:t>
            </a:r>
          </a:p>
          <a:p>
            <a:pPr marL="0" indent="0">
              <a:buNone/>
            </a:pPr>
            <a:r>
              <a:rPr lang="nl-NL" dirty="0"/>
              <a:t>   gezonde ontwikkeling</a:t>
            </a:r>
          </a:p>
          <a:p>
            <a:pPr>
              <a:buFont typeface="Wingdings" pitchFamily="2" charset="2"/>
              <a:buChar char="Ø"/>
            </a:pPr>
            <a:endParaRPr lang="nl-NL" dirty="0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3</a:t>
            </a:fld>
            <a:endParaRPr lang="nl-NL" dirty="0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DEFB68-BB69-4659-B3EA-D95989893239}" type="datetime4">
              <a:rPr lang="nl-NL" smtClean="0">
                <a:solidFill>
                  <a:srgbClr val="0070C0"/>
                </a:solidFill>
              </a:rPr>
              <a:t>19 mei 2025</a:t>
            </a:fld>
            <a:endParaRPr lang="nl-NL" dirty="0">
              <a:solidFill>
                <a:srgbClr val="0070C0"/>
              </a:solidFill>
            </a:endParaRPr>
          </a:p>
        </p:txBody>
      </p:sp>
      <p:sp>
        <p:nvSpPr>
          <p:cNvPr id="7" name="Tijdelijke aanduiding voor voettekst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dirty="0">
                <a:solidFill>
                  <a:srgbClr val="0070C0"/>
                </a:solidFill>
              </a:rPr>
              <a:t>IGJ, Domein Jeugd</a:t>
            </a:r>
          </a:p>
        </p:txBody>
      </p:sp>
    </p:spTree>
    <p:extLst>
      <p:ext uri="{BB962C8B-B14F-4D97-AF65-F5344CB8AC3E}">
        <p14:creationId xmlns:p14="http://schemas.microsoft.com/office/powerpoint/2010/main" val="97111733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DE8D3E-A8BE-4894-B097-A91385BFE13D}" type="datetime4">
              <a:rPr lang="nl-NL" smtClean="0">
                <a:solidFill>
                  <a:schemeClr val="tx2"/>
                </a:solidFill>
              </a:rPr>
              <a:t>19 mei 2025</a:t>
            </a:fld>
            <a:endParaRPr lang="nl-NL" dirty="0">
              <a:solidFill>
                <a:schemeClr val="tx2"/>
              </a:solidFill>
            </a:endParaRPr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dirty="0">
                <a:solidFill>
                  <a:schemeClr val="tx2"/>
                </a:solidFill>
              </a:rPr>
              <a:t>IGJ, Domein Jeugd</a:t>
            </a:r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4</a:t>
            </a:fld>
            <a:endParaRPr lang="nl-NL" dirty="0"/>
          </a:p>
        </p:txBody>
      </p:sp>
      <p:sp>
        <p:nvSpPr>
          <p:cNvPr id="6" name="Titel 1"/>
          <p:cNvSpPr txBox="1">
            <a:spLocks/>
          </p:cNvSpPr>
          <p:nvPr/>
        </p:nvSpPr>
        <p:spPr>
          <a:xfrm>
            <a:off x="635000" y="2049865"/>
            <a:ext cx="10923588" cy="3540707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0" kern="12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nl-NL" dirty="0"/>
          </a:p>
        </p:txBody>
      </p:sp>
      <p:grpSp>
        <p:nvGrpSpPr>
          <p:cNvPr id="8" name="Groep 7"/>
          <p:cNvGrpSpPr/>
          <p:nvPr/>
        </p:nvGrpSpPr>
        <p:grpSpPr>
          <a:xfrm>
            <a:off x="5437298" y="2811971"/>
            <a:ext cx="1339159" cy="1339596"/>
            <a:chOff x="5437298" y="2811971"/>
            <a:chExt cx="1339159" cy="1339596"/>
          </a:xfrm>
        </p:grpSpPr>
        <p:sp>
          <p:nvSpPr>
            <p:cNvPr id="20" name="Ovaal 19"/>
            <p:cNvSpPr>
              <a:spLocks noChangeAspect="1"/>
            </p:cNvSpPr>
            <p:nvPr/>
          </p:nvSpPr>
          <p:spPr>
            <a:xfrm>
              <a:off x="5437298" y="2811971"/>
              <a:ext cx="1339159" cy="1339596"/>
            </a:xfrm>
            <a:prstGeom prst="ellipse">
              <a:avLst/>
            </a:prstGeom>
            <a:solidFill>
              <a:schemeClr val="accent4">
                <a:lumMod val="20000"/>
                <a:lumOff val="80000"/>
              </a:schemeClr>
            </a:solidFill>
            <a:ln w="25400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pic>
          <p:nvPicPr>
            <p:cNvPr id="29" name="Afbeelding 28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144" t="6143" r="7257" b="23821"/>
            <a:stretch/>
          </p:blipFill>
          <p:spPr>
            <a:xfrm>
              <a:off x="5531074" y="3013781"/>
              <a:ext cx="1135174" cy="928780"/>
            </a:xfrm>
            <a:prstGeom prst="rect">
              <a:avLst/>
            </a:prstGeom>
            <a:ln>
              <a:noFill/>
            </a:ln>
          </p:spPr>
        </p:pic>
      </p:grpSp>
      <p:grpSp>
        <p:nvGrpSpPr>
          <p:cNvPr id="56" name="Groep 55"/>
          <p:cNvGrpSpPr/>
          <p:nvPr/>
        </p:nvGrpSpPr>
        <p:grpSpPr>
          <a:xfrm>
            <a:off x="2502233" y="-63500"/>
            <a:ext cx="7214930" cy="7137052"/>
            <a:chOff x="2495765" y="-151418"/>
            <a:chExt cx="7214930" cy="7137052"/>
          </a:xfrm>
        </p:grpSpPr>
        <p:pic>
          <p:nvPicPr>
            <p:cNvPr id="13" name="Afbeelding 12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3161053" y="498793"/>
              <a:ext cx="883092" cy="996383"/>
            </a:xfrm>
            <a:prstGeom prst="rect">
              <a:avLst/>
            </a:prstGeom>
          </p:spPr>
        </p:pic>
        <p:pic>
          <p:nvPicPr>
            <p:cNvPr id="14" name="Afbeelding 13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6536046" y="184067"/>
              <a:ext cx="1085210" cy="817099"/>
            </a:xfrm>
            <a:prstGeom prst="rect">
              <a:avLst/>
            </a:prstGeom>
          </p:spPr>
        </p:pic>
        <p:pic>
          <p:nvPicPr>
            <p:cNvPr id="15" name="Afbeelding 14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6887410" y="5614485"/>
              <a:ext cx="1113140" cy="867019"/>
            </a:xfrm>
            <a:prstGeom prst="rect">
              <a:avLst/>
            </a:prstGeom>
          </p:spPr>
        </p:pic>
        <p:pic>
          <p:nvPicPr>
            <p:cNvPr id="16" name="Afbeelding 15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8362886" y="3965443"/>
              <a:ext cx="1347809" cy="651565"/>
            </a:xfrm>
            <a:prstGeom prst="rect">
              <a:avLst/>
            </a:prstGeom>
          </p:spPr>
        </p:pic>
        <p:pic>
          <p:nvPicPr>
            <p:cNvPr id="18" name="Afbeelding 17"/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2549620" y="1904543"/>
              <a:ext cx="1303363" cy="1088972"/>
            </a:xfrm>
            <a:prstGeom prst="rect">
              <a:avLst/>
            </a:prstGeom>
          </p:spPr>
        </p:pic>
        <p:pic>
          <p:nvPicPr>
            <p:cNvPr id="23" name="Afbeelding 22"/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2763760" y="4807242"/>
              <a:ext cx="1443245" cy="851492"/>
            </a:xfrm>
            <a:prstGeom prst="rect">
              <a:avLst/>
            </a:prstGeom>
          </p:spPr>
        </p:pic>
        <p:pic>
          <p:nvPicPr>
            <p:cNvPr id="24" name="Afbeelding 23"/>
            <p:cNvPicPr>
              <a:picLocks noChangeAspect="1"/>
            </p:cNvPicPr>
            <p:nvPr/>
          </p:nvPicPr>
          <p:blipFill rotWithShape="1">
            <a:blip r:embed="rId10">
              <a:extLst>
                <a:ext uri="{BEBA8EAE-BF5A-486C-A8C5-ECC9F3942E4B}">
                  <a14:imgProps xmlns:a14="http://schemas.microsoft.com/office/drawing/2010/main">
                    <a14:imgLayer r:embed="rId11">
                      <a14:imgEffect>
                        <a14:saturation sat="200000"/>
                      </a14:imgEffect>
                    </a14:imgLayer>
                  </a14:imgProps>
                </a:ext>
              </a:extLst>
            </a:blip>
            <a:srcRect l="1533" t="5983" r="2335" b="5369"/>
            <a:stretch/>
          </p:blipFill>
          <p:spPr>
            <a:xfrm rot="757299">
              <a:off x="4176118" y="213559"/>
              <a:ext cx="1569943" cy="794958"/>
            </a:xfrm>
            <a:prstGeom prst="rect">
              <a:avLst/>
            </a:prstGeom>
          </p:spPr>
        </p:pic>
        <p:sp>
          <p:nvSpPr>
            <p:cNvPr id="28" name="Ovaal 27"/>
            <p:cNvSpPr>
              <a:spLocks noChangeAspect="1"/>
            </p:cNvSpPr>
            <p:nvPr/>
          </p:nvSpPr>
          <p:spPr>
            <a:xfrm>
              <a:off x="2495765" y="-151418"/>
              <a:ext cx="7134726" cy="7137052"/>
            </a:xfrm>
            <a:prstGeom prst="ellipse">
              <a:avLst/>
            </a:prstGeom>
            <a:noFill/>
            <a:ln w="38100">
              <a:solidFill>
                <a:schemeClr val="accent6"/>
              </a:solidFill>
              <a:prstDash val="lgDashDot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pic>
          <p:nvPicPr>
            <p:cNvPr id="31" name="Afbeelding 30"/>
            <p:cNvPicPr>
              <a:picLocks noChangeAspect="1"/>
            </p:cNvPicPr>
            <p:nvPr/>
          </p:nvPicPr>
          <p:blipFill rotWithShape="1"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4411" r="15366"/>
            <a:stretch/>
          </p:blipFill>
          <p:spPr>
            <a:xfrm>
              <a:off x="7972115" y="1000691"/>
              <a:ext cx="961158" cy="903852"/>
            </a:xfrm>
            <a:prstGeom prst="rect">
              <a:avLst/>
            </a:prstGeom>
          </p:spPr>
        </p:pic>
        <p:pic>
          <p:nvPicPr>
            <p:cNvPr id="32" name="Afbeelding 31"/>
            <p:cNvPicPr>
              <a:picLocks noChangeAspect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600014" y="2313499"/>
              <a:ext cx="908043" cy="908043"/>
            </a:xfrm>
            <a:prstGeom prst="rect">
              <a:avLst/>
            </a:prstGeom>
          </p:spPr>
        </p:pic>
      </p:grpSp>
      <p:grpSp>
        <p:nvGrpSpPr>
          <p:cNvPr id="55" name="Groep 54"/>
          <p:cNvGrpSpPr/>
          <p:nvPr/>
        </p:nvGrpSpPr>
        <p:grpSpPr>
          <a:xfrm>
            <a:off x="4496424" y="1604801"/>
            <a:ext cx="3253339" cy="3524391"/>
            <a:chOff x="4515954" y="1524130"/>
            <a:chExt cx="3253339" cy="3524391"/>
          </a:xfrm>
        </p:grpSpPr>
        <p:pic>
          <p:nvPicPr>
            <p:cNvPr id="9" name="Afbeelding 8"/>
            <p:cNvPicPr>
              <a:picLocks noChangeAspect="1"/>
            </p:cNvPicPr>
            <p:nvPr/>
          </p:nvPicPr>
          <p:blipFill>
            <a:blip r:embed="rId14" cstate="print">
              <a:extLst>
                <a:ext uri="{BEBA8EAE-BF5A-486C-A8C5-ECC9F3942E4B}">
                  <a14:imgProps xmlns:a14="http://schemas.microsoft.com/office/drawing/2010/main">
                    <a14:imgLayer r:embed="rId15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429775" y="1524130"/>
              <a:ext cx="727395" cy="730642"/>
            </a:xfrm>
            <a:prstGeom prst="rect">
              <a:avLst/>
            </a:prstGeom>
          </p:spPr>
        </p:pic>
        <p:pic>
          <p:nvPicPr>
            <p:cNvPr id="22" name="Afbeelding 21"/>
            <p:cNvPicPr>
              <a:picLocks noChangeAspect="1"/>
            </p:cNvPicPr>
            <p:nvPr/>
          </p:nvPicPr>
          <p:blipFill rotWithShape="1">
            <a:blip r:embed="rId16">
              <a:extLst>
                <a:ext uri="{BEBA8EAE-BF5A-486C-A8C5-ECC9F3942E4B}">
                  <a14:imgProps xmlns:a14="http://schemas.microsoft.com/office/drawing/2010/main">
                    <a14:imgLayer r:embed="rId17">
                      <a14:imgEffect>
                        <a14:saturation sat="33000"/>
                      </a14:imgEffect>
                    </a14:imgLayer>
                  </a14:imgProps>
                </a:ext>
              </a:extLst>
            </a:blip>
            <a:srcRect b="64588"/>
            <a:stretch/>
          </p:blipFill>
          <p:spPr>
            <a:xfrm>
              <a:off x="5187024" y="4280941"/>
              <a:ext cx="1848056" cy="527223"/>
            </a:xfrm>
            <a:prstGeom prst="rect">
              <a:avLst/>
            </a:prstGeom>
          </p:spPr>
        </p:pic>
        <p:sp>
          <p:nvSpPr>
            <p:cNvPr id="25" name="Ovaal 24"/>
            <p:cNvSpPr>
              <a:spLocks noChangeAspect="1"/>
            </p:cNvSpPr>
            <p:nvPr/>
          </p:nvSpPr>
          <p:spPr>
            <a:xfrm>
              <a:off x="4515954" y="1794121"/>
              <a:ext cx="3253339" cy="3254400"/>
            </a:xfrm>
            <a:prstGeom prst="ellipse">
              <a:avLst/>
            </a:prstGeom>
            <a:noFill/>
            <a:ln w="38100">
              <a:solidFill>
                <a:schemeClr val="accent5"/>
              </a:solidFill>
              <a:prstDash val="lgDashDot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pic>
          <p:nvPicPr>
            <p:cNvPr id="26" name="Afbeelding 25"/>
            <p:cNvPicPr>
              <a:picLocks noChangeAspect="1"/>
            </p:cNvPicPr>
            <p:nvPr/>
          </p:nvPicPr>
          <p:blipFill>
            <a:blip r:embed="rId1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1147084">
              <a:off x="4705103" y="2704626"/>
              <a:ext cx="831266" cy="538405"/>
            </a:xfrm>
            <a:prstGeom prst="rect">
              <a:avLst/>
            </a:prstGeom>
          </p:spPr>
        </p:pic>
        <p:pic>
          <p:nvPicPr>
            <p:cNvPr id="33" name="Afbeelding 32"/>
            <p:cNvPicPr>
              <a:picLocks noChangeAspect="1"/>
            </p:cNvPicPr>
            <p:nvPr/>
          </p:nvPicPr>
          <p:blipFill rotWithShape="1"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48240"/>
            <a:stretch/>
          </p:blipFill>
          <p:spPr>
            <a:xfrm>
              <a:off x="6675189" y="2153120"/>
              <a:ext cx="597685" cy="936759"/>
            </a:xfrm>
            <a:prstGeom prst="rect">
              <a:avLst/>
            </a:prstGeom>
          </p:spPr>
        </p:pic>
      </p:grpSp>
      <p:sp>
        <p:nvSpPr>
          <p:cNvPr id="39" name="Tekstvak 38"/>
          <p:cNvSpPr txBox="1"/>
          <p:nvPr/>
        </p:nvSpPr>
        <p:spPr>
          <a:xfrm>
            <a:off x="74045" y="2021024"/>
            <a:ext cx="176190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nl-NL" sz="800" dirty="0"/>
          </a:p>
          <a:p>
            <a:endParaRPr lang="nl-NL" sz="800" dirty="0"/>
          </a:p>
        </p:txBody>
      </p:sp>
      <p:sp>
        <p:nvSpPr>
          <p:cNvPr id="42" name="Tijdelijke aanduiding voor dianummer 19"/>
          <p:cNvSpPr txBox="1">
            <a:spLocks/>
          </p:cNvSpPr>
          <p:nvPr/>
        </p:nvSpPr>
        <p:spPr>
          <a:xfrm>
            <a:off x="6553199" y="6221413"/>
            <a:ext cx="5005389" cy="322075"/>
          </a:xfrm>
          <a:prstGeom prst="rect">
            <a:avLst/>
          </a:prstGeom>
        </p:spPr>
        <p:txBody>
          <a:bodyPr vert="horz" lIns="91440" tIns="45720" rIns="0" bIns="45720" rtlCol="0" anchor="b" anchorCtr="0"/>
          <a:lstStyle>
            <a:defPPr>
              <a:defRPr lang="nl-NL"/>
            </a:defPPr>
            <a:lvl1pPr marL="0" algn="r" defTabSz="914400" rtl="0" eaLnBrk="1" latinLnBrk="0" hangingPunct="1">
              <a:defRPr sz="105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10A0A6AF-03C5-477E-939A-E28F7E7F05EA}" type="slidenum">
              <a:rPr lang="nl-NL" smtClean="0"/>
              <a:pPr/>
              <a:t>4</a:t>
            </a:fld>
            <a:endParaRPr lang="nl-NL" dirty="0"/>
          </a:p>
        </p:txBody>
      </p:sp>
      <p:grpSp>
        <p:nvGrpSpPr>
          <p:cNvPr id="57" name="Groep 56"/>
          <p:cNvGrpSpPr/>
          <p:nvPr/>
        </p:nvGrpSpPr>
        <p:grpSpPr>
          <a:xfrm>
            <a:off x="1110083" y="-1532216"/>
            <a:ext cx="10018630" cy="10020773"/>
            <a:chOff x="1062932" y="-1441719"/>
            <a:chExt cx="10018630" cy="10020773"/>
          </a:xfrm>
        </p:grpSpPr>
        <p:pic>
          <p:nvPicPr>
            <p:cNvPr id="12" name="Afbeelding 11"/>
            <p:cNvPicPr>
              <a:picLocks noChangeAspect="1"/>
            </p:cNvPicPr>
            <p:nvPr/>
          </p:nvPicPr>
          <p:blipFill>
            <a:blip r:embed="rId20"/>
            <a:stretch>
              <a:fillRect/>
            </a:stretch>
          </p:blipFill>
          <p:spPr>
            <a:xfrm>
              <a:off x="8544434" y="265387"/>
              <a:ext cx="1306196" cy="830841"/>
            </a:xfrm>
            <a:prstGeom prst="rect">
              <a:avLst/>
            </a:prstGeom>
          </p:spPr>
        </p:pic>
        <p:pic>
          <p:nvPicPr>
            <p:cNvPr id="43" name="Afbeelding 42"/>
            <p:cNvPicPr>
              <a:picLocks noChangeAspect="1"/>
            </p:cNvPicPr>
            <p:nvPr/>
          </p:nvPicPr>
          <p:blipFill>
            <a:blip r:embed="rId2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66798" y="1022413"/>
              <a:ext cx="1324243" cy="535539"/>
            </a:xfrm>
            <a:prstGeom prst="rect">
              <a:avLst/>
            </a:prstGeom>
          </p:spPr>
        </p:pic>
        <p:pic>
          <p:nvPicPr>
            <p:cNvPr id="51" name="Afbeelding 50"/>
            <p:cNvPicPr>
              <a:picLocks noChangeAspect="1"/>
            </p:cNvPicPr>
            <p:nvPr/>
          </p:nvPicPr>
          <p:blipFill>
            <a:blip r:embed="rId2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28355" y="4132925"/>
              <a:ext cx="1855964" cy="730980"/>
            </a:xfrm>
            <a:prstGeom prst="rect">
              <a:avLst/>
            </a:prstGeom>
          </p:spPr>
        </p:pic>
        <p:pic>
          <p:nvPicPr>
            <p:cNvPr id="48" name="Afbeelding 47"/>
            <p:cNvPicPr>
              <a:picLocks noChangeAspect="1"/>
            </p:cNvPicPr>
            <p:nvPr/>
          </p:nvPicPr>
          <p:blipFill rotWithShape="1">
            <a:blip r:embed="rId2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670" r="38027" b="63605"/>
            <a:stretch/>
          </p:blipFill>
          <p:spPr>
            <a:xfrm>
              <a:off x="9522077" y="1641483"/>
              <a:ext cx="1389934" cy="967181"/>
            </a:xfrm>
            <a:prstGeom prst="rect">
              <a:avLst/>
            </a:prstGeom>
          </p:spPr>
        </p:pic>
        <p:sp>
          <p:nvSpPr>
            <p:cNvPr id="35" name="Ovaal 34"/>
            <p:cNvSpPr>
              <a:spLocks noChangeAspect="1"/>
            </p:cNvSpPr>
            <p:nvPr/>
          </p:nvSpPr>
          <p:spPr>
            <a:xfrm>
              <a:off x="1062932" y="-1441719"/>
              <a:ext cx="10018630" cy="10020773"/>
            </a:xfrm>
            <a:prstGeom prst="ellipse">
              <a:avLst/>
            </a:prstGeom>
            <a:noFill/>
            <a:ln w="38100">
              <a:solidFill>
                <a:srgbClr val="7030A0"/>
              </a:solidFill>
              <a:prstDash val="lgDashDot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pic>
          <p:nvPicPr>
            <p:cNvPr id="36" name="Afbeelding 35"/>
            <p:cNvPicPr>
              <a:picLocks noChangeAspect="1"/>
            </p:cNvPicPr>
            <p:nvPr/>
          </p:nvPicPr>
          <p:blipFill>
            <a:blip r:embed="rId24"/>
            <a:stretch>
              <a:fillRect/>
            </a:stretch>
          </p:blipFill>
          <p:spPr>
            <a:xfrm>
              <a:off x="9781080" y="3440790"/>
              <a:ext cx="1067012" cy="1179330"/>
            </a:xfrm>
            <a:prstGeom prst="rect">
              <a:avLst/>
            </a:prstGeom>
          </p:spPr>
        </p:pic>
        <p:pic>
          <p:nvPicPr>
            <p:cNvPr id="37" name="Afbeelding 36"/>
            <p:cNvPicPr>
              <a:picLocks noChangeAspect="1"/>
            </p:cNvPicPr>
            <p:nvPr/>
          </p:nvPicPr>
          <p:blipFill>
            <a:blip r:embed="rId25"/>
            <a:stretch>
              <a:fillRect/>
            </a:stretch>
          </p:blipFill>
          <p:spPr>
            <a:xfrm>
              <a:off x="1341194" y="2568541"/>
              <a:ext cx="922616" cy="790374"/>
            </a:xfrm>
            <a:prstGeom prst="rect">
              <a:avLst/>
            </a:prstGeom>
          </p:spPr>
        </p:pic>
        <p:pic>
          <p:nvPicPr>
            <p:cNvPr id="38" name="Afbeelding 37"/>
            <p:cNvPicPr>
              <a:picLocks noChangeAspect="1"/>
            </p:cNvPicPr>
            <p:nvPr/>
          </p:nvPicPr>
          <p:blipFill rotWithShape="1">
            <a:blip r:embed="rId26"/>
            <a:srcRect l="18433" t="-5793" r="14090" b="10151"/>
            <a:stretch/>
          </p:blipFill>
          <p:spPr>
            <a:xfrm>
              <a:off x="2302656" y="5988706"/>
              <a:ext cx="1223566" cy="543807"/>
            </a:xfrm>
            <a:prstGeom prst="rect">
              <a:avLst/>
            </a:prstGeom>
          </p:spPr>
        </p:pic>
      </p:grpSp>
      <p:pic>
        <p:nvPicPr>
          <p:cNvPr id="50" name="Afbeelding 49"/>
          <p:cNvPicPr>
            <a:picLocks noChangeAspect="1"/>
          </p:cNvPicPr>
          <p:nvPr/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053848">
            <a:off x="482062" y="368333"/>
            <a:ext cx="649074" cy="832650"/>
          </a:xfrm>
          <a:prstGeom prst="rect">
            <a:avLst/>
          </a:prstGeom>
        </p:spPr>
      </p:pic>
      <p:grpSp>
        <p:nvGrpSpPr>
          <p:cNvPr id="59" name="Groep 58"/>
          <p:cNvGrpSpPr/>
          <p:nvPr/>
        </p:nvGrpSpPr>
        <p:grpSpPr>
          <a:xfrm>
            <a:off x="3365514" y="897911"/>
            <a:ext cx="5307464" cy="5202772"/>
            <a:chOff x="3365514" y="897911"/>
            <a:chExt cx="5307464" cy="5202772"/>
          </a:xfrm>
        </p:grpSpPr>
        <p:grpSp>
          <p:nvGrpSpPr>
            <p:cNvPr id="54" name="Groep 53"/>
            <p:cNvGrpSpPr/>
            <p:nvPr/>
          </p:nvGrpSpPr>
          <p:grpSpPr>
            <a:xfrm>
              <a:off x="3365514" y="897911"/>
              <a:ext cx="5307464" cy="5202772"/>
              <a:chOff x="3403484" y="897911"/>
              <a:chExt cx="5307464" cy="5202772"/>
            </a:xfrm>
          </p:grpSpPr>
          <p:pic>
            <p:nvPicPr>
              <p:cNvPr id="30" name="Afbeelding 29"/>
              <p:cNvPicPr>
                <a:picLocks noChangeAspect="1"/>
              </p:cNvPicPr>
              <p:nvPr/>
            </p:nvPicPr>
            <p:blipFill rotWithShape="1">
              <a:blip r:embed="rId2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16562" r="34545"/>
              <a:stretch/>
            </p:blipFill>
            <p:spPr>
              <a:xfrm>
                <a:off x="7733547" y="3270946"/>
                <a:ext cx="889744" cy="637984"/>
              </a:xfrm>
              <a:prstGeom prst="rect">
                <a:avLst/>
              </a:prstGeom>
            </p:spPr>
          </p:pic>
          <p:grpSp>
            <p:nvGrpSpPr>
              <p:cNvPr id="45" name="Groep 44"/>
              <p:cNvGrpSpPr/>
              <p:nvPr/>
            </p:nvGrpSpPr>
            <p:grpSpPr>
              <a:xfrm>
                <a:off x="3403484" y="897911"/>
                <a:ext cx="5307464" cy="5202772"/>
                <a:chOff x="3415634" y="954399"/>
                <a:chExt cx="5307464" cy="5202772"/>
              </a:xfrm>
            </p:grpSpPr>
            <p:pic>
              <p:nvPicPr>
                <p:cNvPr id="17" name="Afbeelding 16"/>
                <p:cNvPicPr>
                  <a:picLocks noChangeAspect="1"/>
                </p:cNvPicPr>
                <p:nvPr/>
              </p:nvPicPr>
              <p:blipFill>
                <a:blip r:embed="rId29"/>
                <a:stretch>
                  <a:fillRect/>
                </a:stretch>
              </p:blipFill>
              <p:spPr>
                <a:xfrm>
                  <a:off x="3415634" y="3258792"/>
                  <a:ext cx="1153017" cy="1175946"/>
                </a:xfrm>
                <a:prstGeom prst="rect">
                  <a:avLst/>
                </a:prstGeom>
              </p:spPr>
            </p:pic>
            <p:pic>
              <p:nvPicPr>
                <p:cNvPr id="19" name="Afbeelding 18"/>
                <p:cNvPicPr>
                  <a:picLocks noChangeAspect="1"/>
                </p:cNvPicPr>
                <p:nvPr/>
              </p:nvPicPr>
              <p:blipFill rotWithShape="1">
                <a:blip r:embed="rId30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r="7313" b="11258"/>
                <a:stretch/>
              </p:blipFill>
              <p:spPr>
                <a:xfrm>
                  <a:off x="4425404" y="1353525"/>
                  <a:ext cx="849665" cy="817387"/>
                </a:xfrm>
                <a:prstGeom prst="rect">
                  <a:avLst/>
                </a:prstGeom>
              </p:spPr>
            </p:pic>
            <p:pic>
              <p:nvPicPr>
                <p:cNvPr id="21" name="Afbeelding 20"/>
                <p:cNvPicPr>
                  <a:picLocks noChangeAspect="1"/>
                </p:cNvPicPr>
                <p:nvPr/>
              </p:nvPicPr>
              <p:blipFill>
                <a:blip r:embed="rId31"/>
                <a:stretch>
                  <a:fillRect/>
                </a:stretch>
              </p:blipFill>
              <p:spPr>
                <a:xfrm>
                  <a:off x="4812430" y="5083320"/>
                  <a:ext cx="1124986" cy="1073851"/>
                </a:xfrm>
                <a:prstGeom prst="rect">
                  <a:avLst/>
                </a:prstGeom>
              </p:spPr>
            </p:pic>
            <p:sp>
              <p:nvSpPr>
                <p:cNvPr id="27" name="Ovaal 26"/>
                <p:cNvSpPr>
                  <a:spLocks noChangeAspect="1"/>
                </p:cNvSpPr>
                <p:nvPr/>
              </p:nvSpPr>
              <p:spPr>
                <a:xfrm>
                  <a:off x="3686346" y="954399"/>
                  <a:ext cx="5036752" cy="5038395"/>
                </a:xfrm>
                <a:prstGeom prst="ellipse">
                  <a:avLst/>
                </a:prstGeom>
                <a:noFill/>
                <a:ln w="38100">
                  <a:solidFill>
                    <a:schemeClr val="accent2"/>
                  </a:solidFill>
                  <a:prstDash val="lgDashDotDot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nl-NL"/>
                </a:p>
              </p:txBody>
            </p:sp>
            <p:pic>
              <p:nvPicPr>
                <p:cNvPr id="34" name="Afbeelding 33"/>
                <p:cNvPicPr>
                  <a:picLocks noChangeAspect="1"/>
                </p:cNvPicPr>
                <p:nvPr/>
              </p:nvPicPr>
              <p:blipFill>
                <a:blip r:embed="rId32"/>
                <a:stretch>
                  <a:fillRect/>
                </a:stretch>
              </p:blipFill>
              <p:spPr>
                <a:xfrm>
                  <a:off x="6633595" y="1282683"/>
                  <a:ext cx="845126" cy="705680"/>
                </a:xfrm>
                <a:prstGeom prst="rect">
                  <a:avLst/>
                </a:prstGeom>
              </p:spPr>
            </p:pic>
          </p:grpSp>
        </p:grpSp>
        <p:pic>
          <p:nvPicPr>
            <p:cNvPr id="58" name="Afbeelding 57"/>
            <p:cNvPicPr>
              <a:picLocks noChangeAspect="1"/>
            </p:cNvPicPr>
            <p:nvPr/>
          </p:nvPicPr>
          <p:blipFill>
            <a:blip r:embed="rId3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278359" y="4552397"/>
              <a:ext cx="757528" cy="757528"/>
            </a:xfrm>
            <a:prstGeom prst="rect">
              <a:avLst/>
            </a:prstGeom>
          </p:spPr>
        </p:pic>
      </p:grpSp>
      <p:pic>
        <p:nvPicPr>
          <p:cNvPr id="2" name="Afbeelding 1"/>
          <p:cNvPicPr>
            <a:picLocks noChangeAspect="1"/>
          </p:cNvPicPr>
          <p:nvPr/>
        </p:nvPicPr>
        <p:blipFill>
          <a:blip r:embed="rId3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87377" y="5392915"/>
            <a:ext cx="650250" cy="11193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99136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kstvak 6"/>
          <p:cNvSpPr txBox="1"/>
          <p:nvPr/>
        </p:nvSpPr>
        <p:spPr>
          <a:xfrm>
            <a:off x="6550024" y="2289599"/>
            <a:ext cx="5004000" cy="3931813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/>
          <a:p>
            <a:pPr indent="-316800">
              <a:lnSpc>
                <a:spcPct val="90000"/>
              </a:lnSpc>
              <a:spcAft>
                <a:spcPts val="600"/>
              </a:spcAft>
            </a:pPr>
            <a:r>
              <a:rPr lang="nl-NL" sz="2400" dirty="0">
                <a:solidFill>
                  <a:schemeClr val="bg1"/>
                </a:solidFill>
              </a:rPr>
              <a:t>Toezicht georganiseerd vanuit drie regio teams: </a:t>
            </a:r>
          </a:p>
          <a:p>
            <a:pPr indent="-316800">
              <a:lnSpc>
                <a:spcPct val="90000"/>
              </a:lnSpc>
              <a:spcAft>
                <a:spcPts val="600"/>
              </a:spcAft>
            </a:pPr>
            <a:r>
              <a:rPr lang="nl-NL" sz="2400" dirty="0">
                <a:solidFill>
                  <a:schemeClr val="bg1"/>
                </a:solidFill>
              </a:rPr>
              <a:t>Noord, Midden en Zuid. </a:t>
            </a:r>
          </a:p>
          <a:p>
            <a:pPr indent="-316800">
              <a:lnSpc>
                <a:spcPct val="90000"/>
              </a:lnSpc>
              <a:spcAft>
                <a:spcPts val="600"/>
              </a:spcAft>
            </a:pPr>
            <a:endParaRPr lang="nl-NL" sz="2400" dirty="0">
              <a:solidFill>
                <a:schemeClr val="bg1"/>
              </a:solidFill>
            </a:endParaRPr>
          </a:p>
          <a:p>
            <a:pPr indent="-316800">
              <a:lnSpc>
                <a:spcPct val="90000"/>
              </a:lnSpc>
              <a:spcAft>
                <a:spcPts val="600"/>
              </a:spcAft>
            </a:pPr>
            <a:r>
              <a:rPr lang="nl-NL" sz="2400" dirty="0">
                <a:solidFill>
                  <a:schemeClr val="bg1"/>
                </a:solidFill>
              </a:rPr>
              <a:t>Bijna 70 collega’s </a:t>
            </a:r>
          </a:p>
          <a:p>
            <a:pPr indent="-316800">
              <a:lnSpc>
                <a:spcPct val="90000"/>
              </a:lnSpc>
              <a:spcAft>
                <a:spcPts val="600"/>
              </a:spcAft>
            </a:pPr>
            <a:r>
              <a:rPr lang="nl-NL" sz="2400" dirty="0">
                <a:solidFill>
                  <a:schemeClr val="bg1"/>
                </a:solidFill>
              </a:rPr>
              <a:t> </a:t>
            </a: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550024" y="1051200"/>
            <a:ext cx="5004000" cy="948047"/>
          </a:xfr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nl-NL" sz="3300" dirty="0"/>
              <a:t>Afdeling Jeugd </a:t>
            </a:r>
            <a:r>
              <a:rPr lang="nl-NL" sz="3300" b="0" kern="1200" baseline="0" dirty="0">
                <a:latin typeface="+mj-lt"/>
                <a:ea typeface="+mj-ea"/>
                <a:cs typeface="+mj-cs"/>
              </a:rPr>
              <a:t>regio’s</a:t>
            </a:r>
          </a:p>
        </p:txBody>
      </p:sp>
      <p:pic>
        <p:nvPicPr>
          <p:cNvPr id="18" name="Afbeelding 17" descr="Afbeelding met tekst, kaart, atlas&#10;&#10;Automatisch gegenereerde beschrijving">
            <a:extLst>
              <a:ext uri="{FF2B5EF4-FFF2-40B4-BE49-F238E27FC236}">
                <a16:creationId xmlns:a16="http://schemas.microsoft.com/office/drawing/2014/main" id="{3B1D9C41-3693-6438-E501-6450D57391D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8871" y="1066799"/>
            <a:ext cx="4536058" cy="5154613"/>
          </a:xfrm>
          <a:prstGeom prst="rect">
            <a:avLst/>
          </a:prstGeom>
          <a:noFill/>
        </p:spPr>
      </p:pic>
      <p:sp>
        <p:nvSpPr>
          <p:cNvPr id="3" name="Tijdelijke aanduiding voor datum 2"/>
          <p:cNvSpPr>
            <a:spLocks noGrp="1"/>
          </p:cNvSpPr>
          <p:nvPr>
            <p:ph type="dt" sz="half" idx="20"/>
          </p:nvPr>
        </p:nvSpPr>
        <p:spPr>
          <a:xfrm>
            <a:off x="635000" y="6543488"/>
            <a:ext cx="5003800" cy="264272"/>
          </a:xfrm>
        </p:spPr>
        <p:txBody>
          <a:bodyPr vert="horz" lIns="91440" tIns="0" rIns="91440" bIns="45720" rtlCol="0" anchor="t" anchorCtr="0">
            <a:normAutofit/>
          </a:bodyPr>
          <a:lstStyle/>
          <a:p>
            <a:pPr>
              <a:spcAft>
                <a:spcPts val="600"/>
              </a:spcAft>
            </a:pPr>
            <a:fld id="{7DB2685C-AC01-40CD-AC9C-7E04E0CF3CFF}" type="datetime4">
              <a:rPr lang="nl-NL" smtClean="0"/>
              <a:pPr>
                <a:spcAft>
                  <a:spcPts val="600"/>
                </a:spcAft>
              </a:pPr>
              <a:t>19 mei 2025</a:t>
            </a:fld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21"/>
          </p:nvPr>
        </p:nvSpPr>
        <p:spPr>
          <a:xfrm>
            <a:off x="635000" y="6221413"/>
            <a:ext cx="5003800" cy="322075"/>
          </a:xfrm>
        </p:spPr>
        <p:txBody>
          <a:bodyPr vert="horz" lIns="91440" tIns="45720" rIns="91440" bIns="45720" rtlCol="0" anchor="b" anchorCtr="0">
            <a:normAutofit/>
          </a:bodyPr>
          <a:lstStyle/>
          <a:p>
            <a:pPr>
              <a:spcAft>
                <a:spcPts val="600"/>
              </a:spcAft>
            </a:pPr>
            <a:r>
              <a:rPr lang="nl-NL" kern="1200">
                <a:latin typeface="+mn-lt"/>
                <a:ea typeface="+mn-ea"/>
                <a:cs typeface="+mn-cs"/>
              </a:rPr>
              <a:t>IGJ, Domein Jeugd</a:t>
            </a:r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22"/>
          </p:nvPr>
        </p:nvSpPr>
        <p:spPr>
          <a:xfrm>
            <a:off x="6553199" y="6221413"/>
            <a:ext cx="5005389" cy="322075"/>
          </a:xfrm>
        </p:spPr>
        <p:txBody>
          <a:bodyPr vert="horz" lIns="91440" tIns="45720" rIns="0" bIns="45720" rtlCol="0" anchor="b" anchorCtr="0">
            <a:normAutofit/>
          </a:bodyPr>
          <a:lstStyle/>
          <a:p>
            <a:pPr>
              <a:spcAft>
                <a:spcPts val="600"/>
              </a:spcAft>
            </a:pPr>
            <a:fld id="{10A0A6AF-03C5-477E-939A-E28F7E7F05EA}" type="slidenum">
              <a:rPr lang="nl-NL" smtClean="0"/>
              <a:pPr>
                <a:spcAft>
                  <a:spcPts val="600"/>
                </a:spcAft>
              </a:pPr>
              <a:t>5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88949841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idx="4294967295"/>
          </p:nvPr>
        </p:nvSpPr>
        <p:spPr>
          <a:xfrm>
            <a:off x="901792" y="815853"/>
            <a:ext cx="8486775" cy="571500"/>
          </a:xfrm>
        </p:spPr>
        <p:txBody>
          <a:bodyPr>
            <a:noAutofit/>
          </a:bodyPr>
          <a:lstStyle/>
          <a:p>
            <a:r>
              <a:rPr lang="nl-NL" sz="3200" dirty="0"/>
              <a:t>Toezichtobjecten</a:t>
            </a:r>
            <a:endParaRPr lang="en-US" sz="3200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4294967295"/>
          </p:nvPr>
        </p:nvSpPr>
        <p:spPr>
          <a:xfrm>
            <a:off x="901791" y="1593307"/>
            <a:ext cx="10489649" cy="4363833"/>
          </a:xfrm>
        </p:spPr>
        <p:txBody>
          <a:bodyPr>
            <a:noAutofit/>
          </a:bodyPr>
          <a:lstStyle/>
          <a:p>
            <a:pPr>
              <a:buFont typeface="Wingdings" pitchFamily="2" charset="2"/>
              <a:buChar char="Ø"/>
            </a:pPr>
            <a:r>
              <a:rPr lang="nl-NL" sz="2000" dirty="0"/>
              <a:t>Jeugdhulpaanbieders (jeugdzorg, jeugd-GGZ en jeugd-LVB).</a:t>
            </a:r>
          </a:p>
          <a:p>
            <a:pPr>
              <a:buFont typeface="Wingdings" pitchFamily="2" charset="2"/>
              <a:buChar char="Ø"/>
            </a:pPr>
            <a:r>
              <a:rPr lang="nl-NL" sz="2000" dirty="0"/>
              <a:t>Certificerende instelling voor jeugdbescherming en jeugdreclassering.</a:t>
            </a:r>
          </a:p>
          <a:p>
            <a:pPr>
              <a:buFont typeface="Wingdings" pitchFamily="2" charset="2"/>
              <a:buChar char="Ø"/>
            </a:pPr>
            <a:r>
              <a:rPr lang="nl-NL" sz="2000" dirty="0"/>
              <a:t>De instellingen voor jeugdbescherming en jeugdreclassering.</a:t>
            </a:r>
          </a:p>
          <a:p>
            <a:pPr>
              <a:buFont typeface="Wingdings" pitchFamily="2" charset="2"/>
              <a:buChar char="Ø"/>
            </a:pPr>
            <a:r>
              <a:rPr lang="nl-NL" sz="2000" dirty="0"/>
              <a:t>Veilig Thuis: het advies- en meldpunt huiselijk geweld en kindermishandeling.</a:t>
            </a:r>
          </a:p>
          <a:p>
            <a:pPr>
              <a:buFont typeface="Wingdings" pitchFamily="2" charset="2"/>
              <a:buChar char="Ø"/>
            </a:pPr>
            <a:r>
              <a:rPr lang="nl-NL" sz="2000" dirty="0"/>
              <a:t>De justitiële jeugdinrichtingen.</a:t>
            </a:r>
          </a:p>
          <a:p>
            <a:pPr>
              <a:buFont typeface="Wingdings" pitchFamily="2" charset="2"/>
              <a:buChar char="Ø"/>
            </a:pPr>
            <a:r>
              <a:rPr lang="nl-NL" sz="2000" dirty="0"/>
              <a:t>De vergunninghouders voor interlandelijke adoptie.</a:t>
            </a:r>
          </a:p>
          <a:p>
            <a:pPr>
              <a:buFont typeface="Wingdings" pitchFamily="2" charset="2"/>
              <a:buChar char="Ø"/>
            </a:pPr>
            <a:r>
              <a:rPr lang="nl-NL" sz="2000" dirty="0"/>
              <a:t>De opvangvoorzieningen voor (alleenstaande) minderjarige vreemdelingen.</a:t>
            </a:r>
          </a:p>
          <a:p>
            <a:pPr>
              <a:buFont typeface="Wingdings" pitchFamily="2" charset="2"/>
              <a:buChar char="Ø"/>
            </a:pPr>
            <a:r>
              <a:rPr lang="nl-NL" sz="2000" dirty="0"/>
              <a:t>De Raad voor de Kinderbescherming.</a:t>
            </a:r>
          </a:p>
          <a:p>
            <a:pPr>
              <a:buFont typeface="Wingdings" pitchFamily="2" charset="2"/>
              <a:buChar char="Ø"/>
            </a:pPr>
            <a:r>
              <a:rPr lang="nl-NL" sz="2000" dirty="0"/>
              <a:t>Halt.</a:t>
            </a:r>
          </a:p>
          <a:p>
            <a:pPr>
              <a:buFont typeface="Wingdings" pitchFamily="2" charset="2"/>
              <a:buChar char="Ø"/>
            </a:pPr>
            <a:r>
              <a:rPr lang="nl-NL" sz="2000" dirty="0"/>
              <a:t>De schippersinternaten.</a:t>
            </a:r>
            <a:endParaRPr lang="nl-NL" dirty="0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6</a:t>
            </a:fld>
            <a:endParaRPr lang="nl-NL" dirty="0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498010-7AD3-4A67-8715-1F5CB6D60106}" type="datetime4">
              <a:rPr lang="nl-NL" smtClean="0">
                <a:solidFill>
                  <a:schemeClr val="tx2"/>
                </a:solidFill>
              </a:rPr>
              <a:t>19 mei 2025</a:t>
            </a:fld>
            <a:endParaRPr lang="nl-NL" dirty="0">
              <a:solidFill>
                <a:schemeClr val="tx2"/>
              </a:solidFill>
            </a:endParaRP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dirty="0">
                <a:solidFill>
                  <a:schemeClr val="tx2"/>
                </a:solidFill>
              </a:rPr>
              <a:t>IGJ, Domein Jeugd</a:t>
            </a:r>
          </a:p>
        </p:txBody>
      </p:sp>
    </p:spTree>
    <p:extLst>
      <p:ext uri="{BB962C8B-B14F-4D97-AF65-F5344CB8AC3E}">
        <p14:creationId xmlns:p14="http://schemas.microsoft.com/office/powerpoint/2010/main" val="34566963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18000"/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idx="4294967295"/>
          </p:nvPr>
        </p:nvSpPr>
        <p:spPr>
          <a:xfrm>
            <a:off x="901792" y="815853"/>
            <a:ext cx="8486775" cy="571500"/>
          </a:xfrm>
        </p:spPr>
        <p:txBody>
          <a:bodyPr>
            <a:noAutofit/>
          </a:bodyPr>
          <a:lstStyle/>
          <a:p>
            <a:r>
              <a:rPr lang="nl-NL" sz="3200" dirty="0"/>
              <a:t>Kwaliteitseisen Jeugdwet</a:t>
            </a:r>
            <a:endParaRPr lang="en-US" sz="3200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4294967295"/>
          </p:nvPr>
        </p:nvSpPr>
        <p:spPr>
          <a:xfrm>
            <a:off x="901791" y="1593307"/>
            <a:ext cx="10489649" cy="4363833"/>
          </a:xfrm>
        </p:spPr>
        <p:txBody>
          <a:bodyPr>
            <a:noAutofit/>
          </a:bodyPr>
          <a:lstStyle/>
          <a:p>
            <a:r>
              <a:rPr lang="nl-NL" dirty="0"/>
              <a:t>Verantwoorde hulp (verantwoorde werktoedeling, richtlijnen)</a:t>
            </a:r>
          </a:p>
          <a:p>
            <a:r>
              <a:rPr lang="nl-NL" dirty="0"/>
              <a:t>Familiegroepsplan</a:t>
            </a:r>
          </a:p>
          <a:p>
            <a:r>
              <a:rPr lang="nl-NL" dirty="0"/>
              <a:t>Hulpverleningsplan / plan van aanpak</a:t>
            </a:r>
          </a:p>
          <a:p>
            <a:r>
              <a:rPr lang="nl-NL" dirty="0"/>
              <a:t>Systematische kwaliteitsbewaking</a:t>
            </a:r>
          </a:p>
          <a:p>
            <a:r>
              <a:rPr lang="nl-NL" dirty="0"/>
              <a:t>Verklaring omtrent het gedrag</a:t>
            </a:r>
          </a:p>
          <a:p>
            <a:r>
              <a:rPr lang="nl-NL" dirty="0"/>
              <a:t>Verplichte meldcode</a:t>
            </a:r>
          </a:p>
          <a:p>
            <a:r>
              <a:rPr lang="nl-NL" dirty="0"/>
              <a:t>Meldplicht calamiteiten en geweld</a:t>
            </a:r>
          </a:p>
          <a:p>
            <a:r>
              <a:rPr lang="nl-NL" dirty="0"/>
              <a:t>Vertrouwenspersoon</a:t>
            </a:r>
          </a:p>
          <a:p>
            <a:r>
              <a:rPr lang="nl-NL" dirty="0"/>
              <a:t>Klachtrecht</a:t>
            </a:r>
          </a:p>
          <a:p>
            <a:pPr>
              <a:buFont typeface="Wingdings" pitchFamily="2" charset="2"/>
              <a:buChar char="Ø"/>
            </a:pPr>
            <a:endParaRPr lang="nl-NL" dirty="0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7</a:t>
            </a:fld>
            <a:endParaRPr lang="nl-NL" dirty="0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A61DAD-8B0E-4F57-B816-5F189961D2D5}" type="datetime4">
              <a:rPr lang="nl-NL" smtClean="0">
                <a:solidFill>
                  <a:schemeClr val="tx2"/>
                </a:solidFill>
              </a:rPr>
              <a:t>19 mei 2025</a:t>
            </a:fld>
            <a:endParaRPr lang="nl-NL" dirty="0">
              <a:solidFill>
                <a:schemeClr val="tx2"/>
              </a:solidFill>
            </a:endParaRP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dirty="0">
                <a:solidFill>
                  <a:schemeClr val="tx2"/>
                </a:solidFill>
              </a:rPr>
              <a:t>IGJ, Domein Jeugd</a:t>
            </a:r>
          </a:p>
        </p:txBody>
      </p:sp>
    </p:spTree>
    <p:extLst>
      <p:ext uri="{BB962C8B-B14F-4D97-AF65-F5344CB8AC3E}">
        <p14:creationId xmlns:p14="http://schemas.microsoft.com/office/powerpoint/2010/main" val="29414100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35000" y="615012"/>
            <a:ext cx="10923588" cy="614241"/>
          </a:xfrm>
        </p:spPr>
        <p:txBody>
          <a:bodyPr>
            <a:noAutofit/>
          </a:bodyPr>
          <a:lstStyle/>
          <a:p>
            <a:r>
              <a:rPr lang="nl-NL" sz="3200" dirty="0"/>
              <a:t>Toetsingskader Jeugdige in Jeugdhulp (JIJ-kader)</a:t>
            </a:r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0A0A6AF-03C5-477E-939A-E28F7E7F05EA}" type="slidenum">
              <a:rPr kumimoji="0" lang="nl-NL" sz="1050" b="0" i="0" u="none" strike="noStrike" kern="1200" cap="none" spc="0" normalizeH="0" baseline="0" noProof="0" smtClean="0">
                <a:ln>
                  <a:noFill/>
                </a:ln>
                <a:solidFill>
                  <a:srgbClr val="FFFFFF">
                    <a:lumMod val="65000"/>
                  </a:srgbClr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nl-NL" sz="1050" b="0" i="0" u="none" strike="noStrike" kern="1200" cap="none" spc="0" normalizeH="0" baseline="0" noProof="0" dirty="0">
              <a:ln>
                <a:noFill/>
              </a:ln>
              <a:solidFill>
                <a:srgbClr val="FFFFFF">
                  <a:lumMod val="65000"/>
                </a:srgbClr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6" name="Tijdelijke aanduiding voor inhoud 2"/>
          <p:cNvSpPr txBox="1">
            <a:spLocks/>
          </p:cNvSpPr>
          <p:nvPr/>
        </p:nvSpPr>
        <p:spPr>
          <a:xfrm>
            <a:off x="635000" y="1476908"/>
            <a:ext cx="11001453" cy="4730534"/>
          </a:xfrm>
          <a:prstGeom prst="rect">
            <a:avLst/>
          </a:prstGeom>
        </p:spPr>
        <p:txBody>
          <a:bodyPr/>
          <a:lstStyle>
            <a:lvl1pPr marL="316800" indent="-31680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Clr>
                <a:schemeClr val="tx2"/>
              </a:buClr>
              <a:buSzPct val="80000"/>
              <a:buFont typeface="Verdana" panose="020B0604030504040204" pitchFamily="34" charset="0"/>
              <a:buChar char="›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30000" indent="-3168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tx2"/>
              </a:buClr>
              <a:buFont typeface="Verdana" panose="020B060403050404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46800" indent="-3168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tx2"/>
              </a:buClr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60000" indent="-3168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76800" indent="-3168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Verdana" panose="020B0604030504040204" pitchFamily="34" charset="0"/>
              <a:buChar char="–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890000" indent="-3168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72000" indent="-720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25000"/>
              <a:buFont typeface="Verdana" panose="020B0604030504040204" pitchFamily="34" charset="0"/>
              <a:buChar char=" "/>
              <a:defRPr sz="1200" b="1" i="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72000" indent="-720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25000"/>
              <a:buFont typeface="Verdana" panose="020B0604030504040204" pitchFamily="34" charset="0"/>
              <a:buChar char=" "/>
              <a:defRPr sz="1200" i="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16000" indent="-1440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tx2"/>
              </a:buClr>
              <a:buFont typeface="Verdana" panose="020B0604030504040204" pitchFamily="34" charset="0"/>
              <a:buChar char="–"/>
              <a:defRPr sz="1200" i="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rgbClr val="017BC6"/>
              </a:buClr>
              <a:buSzPct val="80000"/>
              <a:buFont typeface="Verdana" panose="020B0604030504040204" pitchFamily="34" charset="0"/>
              <a:buNone/>
              <a:tabLst/>
              <a:defRPr/>
            </a:pPr>
            <a:r>
              <a:rPr kumimoji="0" lang="nl-NL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Verdana"/>
                <a:ea typeface="+mn-ea"/>
                <a:cs typeface="+mn-cs"/>
              </a:rPr>
              <a:t>Thema’s</a:t>
            </a:r>
          </a:p>
          <a:p>
            <a:pPr marL="316800" marR="0" lvl="0" indent="-316800" algn="l" defTabSz="914400" rtl="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rgbClr val="017BC6"/>
              </a:buClr>
              <a:buSzPct val="80000"/>
              <a:buFont typeface="Verdana" panose="020B0604030504040204" pitchFamily="34" charset="0"/>
              <a:buChar char="›"/>
              <a:tabLst/>
              <a:defRPr/>
            </a:pPr>
            <a:r>
              <a:rPr lang="nl-NL" dirty="0">
                <a:solidFill>
                  <a:srgbClr val="000000"/>
                </a:solidFill>
                <a:latin typeface="Verdana"/>
              </a:rPr>
              <a:t>Ontwikkelingsgerichte hulp</a:t>
            </a:r>
          </a:p>
          <a:p>
            <a:pPr marL="316800" marR="0" lvl="0" indent="-316800" algn="l" defTabSz="914400" rtl="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rgbClr val="017BC6"/>
              </a:buClr>
              <a:buSzPct val="80000"/>
              <a:buFont typeface="Verdana" panose="020B0604030504040204" pitchFamily="34" charset="0"/>
              <a:buChar char="›"/>
              <a:tabLst/>
              <a:defRPr/>
            </a:pPr>
            <a:r>
              <a:rPr kumimoji="0" lang="nl-NL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De kundige hulpverlener</a:t>
            </a:r>
          </a:p>
          <a:p>
            <a:pPr marL="316800" marR="0" lvl="0" indent="-316800" algn="l" defTabSz="914400" rtl="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rgbClr val="017BC6"/>
              </a:buClr>
              <a:buSzPct val="80000"/>
              <a:buFont typeface="Verdana" panose="020B0604030504040204" pitchFamily="34" charset="0"/>
              <a:buChar char="›"/>
              <a:tabLst/>
              <a:defRPr/>
            </a:pPr>
            <a:r>
              <a:rPr kumimoji="0" lang="nl-NL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Goed bestuur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rgbClr val="017BC6"/>
              </a:buClr>
              <a:buSzPct val="80000"/>
              <a:buNone/>
              <a:tabLst/>
              <a:defRPr/>
            </a:pPr>
            <a:endParaRPr kumimoji="0" lang="nl-NL" sz="5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rgbClr val="017BC6"/>
              </a:buClr>
              <a:buSzPct val="80000"/>
              <a:buFont typeface="Verdana" panose="020B0604030504040204" pitchFamily="34" charset="0"/>
              <a:buNone/>
              <a:tabLst/>
              <a:defRPr/>
            </a:pPr>
            <a:endParaRPr kumimoji="0" lang="nl-NL" sz="24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Verdana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rgbClr val="017BC6"/>
              </a:buClr>
              <a:buSzPct val="80000"/>
              <a:buFont typeface="Verdana" panose="020B0604030504040204" pitchFamily="34" charset="0"/>
              <a:buNone/>
              <a:tabLst/>
              <a:defRPr/>
            </a:pPr>
            <a:endParaRPr lang="nl-NL" dirty="0">
              <a:latin typeface="Verdana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rgbClr val="017BC6"/>
              </a:buClr>
              <a:buSzPct val="80000"/>
              <a:buFont typeface="Verdana" panose="020B0604030504040204" pitchFamily="34" charset="0"/>
              <a:buNone/>
              <a:tabLst/>
              <a:defRPr/>
            </a:pPr>
            <a:r>
              <a:rPr kumimoji="0" lang="nl-NL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Verdana"/>
                <a:ea typeface="+mn-ea"/>
                <a:cs typeface="+mn-cs"/>
              </a:rPr>
              <a:t>Basis voor alle instrumenten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rgbClr val="017BC6"/>
              </a:buClr>
              <a:buSzPct val="80000"/>
              <a:buFont typeface="Verdana" panose="020B0604030504040204" pitchFamily="34" charset="0"/>
              <a:buNone/>
              <a:tabLst/>
              <a:defRPr/>
            </a:pPr>
            <a:r>
              <a:rPr kumimoji="0" lang="nl-NL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Verdana"/>
                <a:ea typeface="+mn-ea"/>
                <a:cs typeface="+mn-cs"/>
                <a:hlinkClick r:id="rId3"/>
              </a:rPr>
              <a:t>https://www.igj.nl/publicaties/toetsingskaders/2021/01/05/het-jij-kader</a:t>
            </a:r>
            <a:endParaRPr kumimoji="0" lang="nl-NL" sz="24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Verdana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rgbClr val="017BC6"/>
              </a:buClr>
              <a:buSzPct val="80000"/>
              <a:buFont typeface="Verdana" panose="020B0604030504040204" pitchFamily="34" charset="0"/>
              <a:buNone/>
              <a:tabLst/>
              <a:defRPr/>
            </a:pPr>
            <a:endParaRPr kumimoji="0" lang="nl-NL" sz="24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Verdana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rgbClr val="017BC6"/>
              </a:buClr>
              <a:buSzPct val="80000"/>
              <a:buFont typeface="Verdana" panose="020B0604030504040204" pitchFamily="34" charset="0"/>
              <a:buNone/>
              <a:tabLst/>
              <a:defRPr/>
            </a:pPr>
            <a:endParaRPr kumimoji="0" lang="nl-NL" sz="24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57CA1D-C407-45E8-8858-FD307411F067}" type="datetime4">
              <a:rPr lang="nl-NL" smtClean="0">
                <a:solidFill>
                  <a:schemeClr val="tx2"/>
                </a:solidFill>
              </a:rPr>
              <a:t>19 mei 2025</a:t>
            </a:fld>
            <a:endParaRPr lang="nl-NL" dirty="0">
              <a:solidFill>
                <a:schemeClr val="tx2"/>
              </a:solidFill>
            </a:endParaRPr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dirty="0">
                <a:solidFill>
                  <a:schemeClr val="tx2"/>
                </a:solidFill>
              </a:rPr>
              <a:t>IGJ, Domein Jeugd</a:t>
            </a:r>
          </a:p>
        </p:txBody>
      </p:sp>
      <p:pic>
        <p:nvPicPr>
          <p:cNvPr id="11" name="Afbeelding 10">
            <a:extLst>
              <a:ext uri="{FF2B5EF4-FFF2-40B4-BE49-F238E27FC236}">
                <a16:creationId xmlns:a16="http://schemas.microsoft.com/office/drawing/2014/main" id="{7314B643-FC00-CF80-6B06-3E7022C0BAF8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2794" t="14902" r="24412" b="18432"/>
          <a:stretch/>
        </p:blipFill>
        <p:spPr>
          <a:xfrm>
            <a:off x="6553199" y="1476908"/>
            <a:ext cx="4240623" cy="30121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273272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Afbeelding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35456" y="2478920"/>
            <a:ext cx="5156544" cy="4398580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80952" y="643834"/>
            <a:ext cx="10923588" cy="583782"/>
          </a:xfrm>
        </p:spPr>
        <p:txBody>
          <a:bodyPr>
            <a:noAutofit/>
          </a:bodyPr>
          <a:lstStyle/>
          <a:p>
            <a:r>
              <a:rPr lang="nl-NL" sz="3200" dirty="0"/>
              <a:t>Vormen van toezicht </a:t>
            </a:r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9</a:t>
            </a:fld>
            <a:endParaRPr lang="nl-NL" dirty="0"/>
          </a:p>
        </p:txBody>
      </p:sp>
      <p:sp>
        <p:nvSpPr>
          <p:cNvPr id="8" name="Rechthoek 7"/>
          <p:cNvSpPr/>
          <p:nvPr/>
        </p:nvSpPr>
        <p:spPr>
          <a:xfrm>
            <a:off x="680952" y="1549691"/>
            <a:ext cx="11148496" cy="42780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15913" lvl="1" indent="-315913">
              <a:spcBef>
                <a:spcPts val="600"/>
              </a:spcBef>
              <a:spcAft>
                <a:spcPts val="600"/>
              </a:spcAft>
              <a:buClr>
                <a:srgbClr val="017BC6"/>
              </a:buClr>
              <a:buFont typeface="Verdana" panose="020B0604030504040204" pitchFamily="34" charset="0"/>
              <a:buChar char="–"/>
            </a:pPr>
            <a:r>
              <a:rPr lang="nl-NL" sz="2400" dirty="0" err="1">
                <a:solidFill>
                  <a:srgbClr val="000000"/>
                </a:solidFill>
              </a:rPr>
              <a:t>Risicogestuurd</a:t>
            </a:r>
            <a:r>
              <a:rPr lang="nl-NL" sz="2400" dirty="0">
                <a:solidFill>
                  <a:srgbClr val="000000"/>
                </a:solidFill>
              </a:rPr>
              <a:t> toezicht: </a:t>
            </a:r>
          </a:p>
          <a:p>
            <a:pPr marL="800100" lvl="3" indent="-342900">
              <a:spcBef>
                <a:spcPts val="600"/>
              </a:spcBef>
              <a:spcAft>
                <a:spcPts val="600"/>
              </a:spcAft>
              <a:buClr>
                <a:srgbClr val="017BC6"/>
              </a:buClr>
              <a:buFont typeface="Courier New" panose="02070309020205020404" pitchFamily="49" charset="0"/>
              <a:buChar char="o"/>
            </a:pPr>
            <a:r>
              <a:rPr lang="nl-NL" sz="2000" dirty="0">
                <a:solidFill>
                  <a:srgbClr val="000000"/>
                </a:solidFill>
              </a:rPr>
              <a:t>Toezicht naar aanleiding van signalen of klachten o.a. Landelijk Meldpunt Zorg</a:t>
            </a:r>
          </a:p>
          <a:p>
            <a:pPr marL="800100" lvl="3" indent="-342900">
              <a:spcBef>
                <a:spcPts val="600"/>
              </a:spcBef>
              <a:spcAft>
                <a:spcPts val="600"/>
              </a:spcAft>
              <a:buClr>
                <a:srgbClr val="017BC6"/>
              </a:buClr>
              <a:buFont typeface="Courier New" panose="02070309020205020404" pitchFamily="49" charset="0"/>
              <a:buChar char="o"/>
            </a:pPr>
            <a:r>
              <a:rPr lang="nl-NL" sz="2000" dirty="0">
                <a:solidFill>
                  <a:srgbClr val="000000"/>
                </a:solidFill>
              </a:rPr>
              <a:t>Op basis van risicoprofiel</a:t>
            </a:r>
            <a:endParaRPr lang="nl-NL" sz="2400" dirty="0">
              <a:solidFill>
                <a:srgbClr val="000000"/>
              </a:solidFill>
            </a:endParaRPr>
          </a:p>
          <a:p>
            <a:pPr marL="315913" lvl="1" indent="-315913">
              <a:spcBef>
                <a:spcPts val="600"/>
              </a:spcBef>
              <a:spcAft>
                <a:spcPts val="600"/>
              </a:spcAft>
              <a:buClr>
                <a:srgbClr val="017BC6"/>
              </a:buClr>
              <a:buFont typeface="Verdana" panose="020B0604030504040204" pitchFamily="34" charset="0"/>
              <a:buChar char="–"/>
            </a:pPr>
            <a:r>
              <a:rPr lang="nl-NL" sz="2400" dirty="0">
                <a:solidFill>
                  <a:srgbClr val="000000"/>
                </a:solidFill>
              </a:rPr>
              <a:t>Calamiteitentoezicht</a:t>
            </a:r>
          </a:p>
          <a:p>
            <a:pPr marL="773113" lvl="3" indent="-315913">
              <a:spcBef>
                <a:spcPts val="600"/>
              </a:spcBef>
              <a:spcAft>
                <a:spcPts val="600"/>
              </a:spcAft>
              <a:buClr>
                <a:srgbClr val="017BC6"/>
              </a:buClr>
              <a:buFont typeface="Courier New" panose="02070309020205020404" pitchFamily="49" charset="0"/>
              <a:buChar char="o"/>
            </a:pPr>
            <a:r>
              <a:rPr lang="nl-NL" sz="2000" dirty="0">
                <a:solidFill>
                  <a:srgbClr val="000000"/>
                </a:solidFill>
              </a:rPr>
              <a:t>Eén meldpunt, triage en uitvoering</a:t>
            </a:r>
          </a:p>
          <a:p>
            <a:pPr marL="773113" lvl="3" indent="-315913">
              <a:spcBef>
                <a:spcPts val="600"/>
              </a:spcBef>
              <a:spcAft>
                <a:spcPts val="600"/>
              </a:spcAft>
              <a:buClr>
                <a:srgbClr val="017BC6"/>
              </a:buClr>
              <a:buFont typeface="Courier New" panose="02070309020205020404" pitchFamily="49" charset="0"/>
              <a:buChar char="o"/>
            </a:pPr>
            <a:r>
              <a:rPr lang="nl-NL" sz="2000" dirty="0">
                <a:solidFill>
                  <a:srgbClr val="000000"/>
                </a:solidFill>
              </a:rPr>
              <a:t>Samen met IJ&amp;V (vanuit Jeugdwet)</a:t>
            </a:r>
          </a:p>
          <a:p>
            <a:pPr marL="315913" lvl="2" indent="-315913">
              <a:spcBef>
                <a:spcPts val="600"/>
              </a:spcBef>
              <a:spcAft>
                <a:spcPts val="600"/>
              </a:spcAft>
              <a:buClr>
                <a:srgbClr val="017BC6"/>
              </a:buClr>
              <a:buFont typeface="Verdana" panose="020B0604030504040204" pitchFamily="34" charset="0"/>
              <a:buChar char="–"/>
            </a:pPr>
            <a:r>
              <a:rPr lang="nl-NL" sz="2400" dirty="0">
                <a:solidFill>
                  <a:srgbClr val="000000"/>
                </a:solidFill>
              </a:rPr>
              <a:t>Thematische toezicht </a:t>
            </a:r>
          </a:p>
          <a:p>
            <a:pPr marL="773113" lvl="3" indent="-315913">
              <a:spcBef>
                <a:spcPts val="600"/>
              </a:spcBef>
              <a:spcAft>
                <a:spcPts val="600"/>
              </a:spcAft>
              <a:buClr>
                <a:srgbClr val="017BC6"/>
              </a:buClr>
              <a:buFont typeface="Courier New" panose="02070309020205020404" pitchFamily="49" charset="0"/>
              <a:buChar char="o"/>
            </a:pPr>
            <a:r>
              <a:rPr lang="nl-NL" sz="2000" dirty="0">
                <a:solidFill>
                  <a:srgbClr val="000000"/>
                </a:solidFill>
              </a:rPr>
              <a:t>Voorbeeld: toezicht jeugdbeschermingsketen, </a:t>
            </a:r>
          </a:p>
          <a:p>
            <a:pPr marL="457200" lvl="3">
              <a:spcBef>
                <a:spcPts val="600"/>
              </a:spcBef>
              <a:spcAft>
                <a:spcPts val="600"/>
              </a:spcAft>
              <a:buClr>
                <a:srgbClr val="017BC6"/>
              </a:buClr>
            </a:pPr>
            <a:r>
              <a:rPr lang="nl-NL" sz="2000" dirty="0">
                <a:solidFill>
                  <a:srgbClr val="000000"/>
                </a:solidFill>
              </a:rPr>
              <a:t>    toezicht </a:t>
            </a:r>
            <a:r>
              <a:rPr lang="nl-NL" sz="2000" dirty="0" err="1">
                <a:solidFill>
                  <a:srgbClr val="000000"/>
                </a:solidFill>
              </a:rPr>
              <a:t>locale</a:t>
            </a:r>
            <a:r>
              <a:rPr lang="nl-NL" sz="2000" dirty="0">
                <a:solidFill>
                  <a:srgbClr val="000000"/>
                </a:solidFill>
              </a:rPr>
              <a:t> teams, feitenonderzoek etc. </a:t>
            </a:r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FF8D56-55F8-4C17-9463-7BCBE349115A}" type="datetime4">
              <a:rPr lang="nl-NL" smtClean="0">
                <a:solidFill>
                  <a:schemeClr val="tx2"/>
                </a:solidFill>
              </a:rPr>
              <a:t>19 mei 2025</a:t>
            </a:fld>
            <a:endParaRPr lang="nl-NL" dirty="0">
              <a:solidFill>
                <a:schemeClr val="tx2"/>
              </a:solidFill>
            </a:endParaRPr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dirty="0">
                <a:solidFill>
                  <a:schemeClr val="tx2"/>
                </a:solidFill>
              </a:rPr>
              <a:t>IGJ, Domein Jeugd</a:t>
            </a:r>
          </a:p>
        </p:txBody>
      </p:sp>
    </p:spTree>
    <p:extLst>
      <p:ext uri="{BB962C8B-B14F-4D97-AF65-F5344CB8AC3E}">
        <p14:creationId xmlns:p14="http://schemas.microsoft.com/office/powerpoint/2010/main" val="17304731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2018 04 24 PPT - sjabloon IGJ (NL) def">
  <a:themeElements>
    <a:clrScheme name="Rijks Hemelblauw 1">
      <a:dk1>
        <a:srgbClr val="000000"/>
      </a:dk1>
      <a:lt1>
        <a:srgbClr val="FFFFFF"/>
      </a:lt1>
      <a:dk2>
        <a:srgbClr val="017BC6"/>
      </a:dk2>
      <a:lt2>
        <a:srgbClr val="D9EBF6"/>
      </a:lt2>
      <a:accent1>
        <a:srgbClr val="42145F"/>
      </a:accent1>
      <a:accent2>
        <a:srgbClr val="38870D"/>
      </a:accent2>
      <a:accent3>
        <a:srgbClr val="00689A"/>
      </a:accent3>
      <a:accent4>
        <a:srgbClr val="F9E11E"/>
      </a:accent4>
      <a:accent5>
        <a:srgbClr val="275837"/>
      </a:accent5>
      <a:accent6>
        <a:srgbClr val="94700A"/>
      </a:accent6>
      <a:hlink>
        <a:srgbClr val="017BC6"/>
      </a:hlink>
      <a:folHlink>
        <a:srgbClr val="B2D6EE"/>
      </a:folHlink>
    </a:clrScheme>
    <a:fontScheme name="Rijkshuisstijl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custClrLst>
    <a:custClr name="Paars">
      <a:srgbClr val="42145F"/>
    </a:custClr>
    <a:custClr name="Donkerblauw">
      <a:srgbClr val="01689B"/>
    </a:custClr>
    <a:custClr name="Hemelblauw">
      <a:srgbClr val="007BC7"/>
    </a:custClr>
    <a:custClr name="Violet">
      <a:srgbClr val="A90061"/>
    </a:custClr>
    <a:custClr name="Robijnrood">
      <a:srgbClr val="CA005D"/>
    </a:custClr>
    <a:custClr name="Rood">
      <a:srgbClr val="D52B1E"/>
    </a:custClr>
    <a:custClr name="Donkergroen">
      <a:srgbClr val="275937"/>
    </a:custClr>
    <a:custClr name="Groen">
      <a:srgbClr val="39870C"/>
    </a:custClr>
    <a:custClr name="Mosgroen">
      <a:srgbClr val="777C00"/>
    </a:custClr>
    <a:custClr name="Donkerbruin">
      <a:srgbClr val="673327"/>
    </a:custClr>
    <a:custClr name="Licht Paars">
      <a:srgbClr val="C6B8CF"/>
    </a:custClr>
    <a:custClr name="Licht Donkerblauw">
      <a:srgbClr val="CCE0F1"/>
    </a:custClr>
    <a:custClr name="Licht Hemelblauw">
      <a:srgbClr val="DDEFF8"/>
    </a:custClr>
    <a:custClr name="Licht Violet">
      <a:srgbClr val="E5B2CF"/>
    </a:custClr>
    <a:custClr name="Licht Robijnrood">
      <a:srgbClr val="EFB2CE"/>
    </a:custClr>
    <a:custClr name="Licht Rood">
      <a:srgbClr val="F2BFBB"/>
    </a:custClr>
    <a:custClr name="Licht Donkergroen">
      <a:srgbClr val="BECDC3"/>
    </a:custClr>
    <a:custClr name="Licht Groen">
      <a:srgbClr val="C3DBB6"/>
    </a:custClr>
    <a:custClr name="Licht Mosgroen">
      <a:srgbClr val="D6D7B2"/>
    </a:custClr>
    <a:custClr name="Licht Donkerbruin">
      <a:srgbClr val="D1C1BE"/>
    </a:custClr>
    <a:custClr name="Bruin">
      <a:srgbClr val="94710A"/>
    </a:custClr>
    <a:custClr name="Geel">
      <a:srgbClr val="F9E11E"/>
    </a:custClr>
    <a:custClr name="Donkergeel">
      <a:srgbClr val="FFB612"/>
    </a:custClr>
    <a:custClr name="Oranje">
      <a:srgbClr val="E17000"/>
    </a:custClr>
    <a:custClr name="Roze">
      <a:srgbClr val="F092CD"/>
    </a:custClr>
    <a:custClr name="Lichtblauw">
      <a:srgbClr val="8FCAE7"/>
    </a:custClr>
    <a:custClr name="Mintgroen">
      <a:srgbClr val="76D2B6"/>
    </a:custClr>
    <a:custClr name="Grijs 7">
      <a:srgbClr val="535353"/>
    </a:custClr>
    <a:custClr name="Grijs 6">
      <a:srgbClr val="696969"/>
    </a:custClr>
    <a:custClr name="Grijs 5">
      <a:srgbClr val="999999"/>
    </a:custClr>
    <a:custClr name="Licht Bruin">
      <a:srgbClr val="DFD4B5"/>
    </a:custClr>
    <a:custClr name="Licht Geel">
      <a:srgbClr val="FDF6BB"/>
    </a:custClr>
    <a:custClr name="Licht Donkergeel">
      <a:srgbClr val="FFE9B7"/>
    </a:custClr>
    <a:custClr name="Licht Oranje">
      <a:srgbClr val="F6D4B2"/>
    </a:custClr>
    <a:custClr name="Licht Roze">
      <a:srgbClr val="FADEF0"/>
    </a:custClr>
    <a:custClr name="Licht Lichtblauw">
      <a:srgbClr val="DDEFF8"/>
    </a:custClr>
    <a:custClr name="Licht Mintgroen">
      <a:srgbClr val="D6F1E9"/>
    </a:custClr>
    <a:custClr name="Grijs 4">
      <a:srgbClr val="B4B4B4"/>
    </a:custClr>
    <a:custClr name="Grijs 3">
      <a:srgbClr val="CCCCCC"/>
    </a:custClr>
    <a:custClr name="Grijs 2">
      <a:srgbClr val="E6E6E6"/>
    </a:custClr>
  </a:custClrLst>
  <a:extLst>
    <a:ext uri="{05A4C25C-085E-4340-85A3-A5531E510DB2}">
      <thm15:themeFamily xmlns:thm15="http://schemas.microsoft.com/office/thememl/2012/main" name="18043 VWS - sjabloon IGJ (NL) v5" id="{E3B500E1-D49F-5A4F-83C6-4B418C3B802F}" vid="{FB756233-4386-DF40-A9B5-3956C050491B}"/>
    </a:ext>
  </a:extLst>
</a:theme>
</file>

<file path=ppt/theme/theme2.xml><?xml version="1.0" encoding="utf-8"?>
<a:theme xmlns:a="http://schemas.openxmlformats.org/drawingml/2006/main" name="1_2018 04 24 PPT - sjabloon IGJ (NL) def">
  <a:themeElements>
    <a:clrScheme name="Rijks Hemelblauw 1">
      <a:dk1>
        <a:srgbClr val="000000"/>
      </a:dk1>
      <a:lt1>
        <a:srgbClr val="FFFFFF"/>
      </a:lt1>
      <a:dk2>
        <a:srgbClr val="017BC6"/>
      </a:dk2>
      <a:lt2>
        <a:srgbClr val="D9EBF6"/>
      </a:lt2>
      <a:accent1>
        <a:srgbClr val="42145F"/>
      </a:accent1>
      <a:accent2>
        <a:srgbClr val="38870D"/>
      </a:accent2>
      <a:accent3>
        <a:srgbClr val="00689A"/>
      </a:accent3>
      <a:accent4>
        <a:srgbClr val="F9E11E"/>
      </a:accent4>
      <a:accent5>
        <a:srgbClr val="275837"/>
      </a:accent5>
      <a:accent6>
        <a:srgbClr val="94700A"/>
      </a:accent6>
      <a:hlink>
        <a:srgbClr val="017BC6"/>
      </a:hlink>
      <a:folHlink>
        <a:srgbClr val="B2D6EE"/>
      </a:folHlink>
    </a:clrScheme>
    <a:fontScheme name="Rijkshuisstijl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custClrLst>
    <a:custClr name="Paars">
      <a:srgbClr val="42145F"/>
    </a:custClr>
    <a:custClr name="Donkerblauw">
      <a:srgbClr val="01689B"/>
    </a:custClr>
    <a:custClr name="Hemelblauw">
      <a:srgbClr val="007BC7"/>
    </a:custClr>
    <a:custClr name="Violet">
      <a:srgbClr val="A90061"/>
    </a:custClr>
    <a:custClr name="Robijnrood">
      <a:srgbClr val="CA005D"/>
    </a:custClr>
    <a:custClr name="Rood">
      <a:srgbClr val="D52B1E"/>
    </a:custClr>
    <a:custClr name="Donkergroen">
      <a:srgbClr val="275937"/>
    </a:custClr>
    <a:custClr name="Groen">
      <a:srgbClr val="39870C"/>
    </a:custClr>
    <a:custClr name="Mosgroen">
      <a:srgbClr val="777C00"/>
    </a:custClr>
    <a:custClr name="Donkerbruin">
      <a:srgbClr val="673327"/>
    </a:custClr>
    <a:custClr name="Licht Paars">
      <a:srgbClr val="C6B8CF"/>
    </a:custClr>
    <a:custClr name="Licht Donkerblauw">
      <a:srgbClr val="CCE0F1"/>
    </a:custClr>
    <a:custClr name="Licht Hemelblauw">
      <a:srgbClr val="DDEFF8"/>
    </a:custClr>
    <a:custClr name="Licht Violet">
      <a:srgbClr val="E5B2CF"/>
    </a:custClr>
    <a:custClr name="Licht Robijnrood">
      <a:srgbClr val="EFB2CE"/>
    </a:custClr>
    <a:custClr name="Licht Rood">
      <a:srgbClr val="F2BFBB"/>
    </a:custClr>
    <a:custClr name="Licht Donkergroen">
      <a:srgbClr val="BECDC3"/>
    </a:custClr>
    <a:custClr name="Licht Groen">
      <a:srgbClr val="C3DBB6"/>
    </a:custClr>
    <a:custClr name="Licht Mosgroen">
      <a:srgbClr val="D6D7B2"/>
    </a:custClr>
    <a:custClr name="Licht Donkerbruin">
      <a:srgbClr val="D1C1BE"/>
    </a:custClr>
    <a:custClr name="Bruin">
      <a:srgbClr val="94710A"/>
    </a:custClr>
    <a:custClr name="Geel">
      <a:srgbClr val="F9E11E"/>
    </a:custClr>
    <a:custClr name="Donkergeel">
      <a:srgbClr val="FFB612"/>
    </a:custClr>
    <a:custClr name="Oranje">
      <a:srgbClr val="E17000"/>
    </a:custClr>
    <a:custClr name="Roze">
      <a:srgbClr val="F092CD"/>
    </a:custClr>
    <a:custClr name="Lichtblauw">
      <a:srgbClr val="8FCAE7"/>
    </a:custClr>
    <a:custClr name="Mintgroen">
      <a:srgbClr val="76D2B6"/>
    </a:custClr>
    <a:custClr name="Grijs 7">
      <a:srgbClr val="535353"/>
    </a:custClr>
    <a:custClr name="Grijs 6">
      <a:srgbClr val="696969"/>
    </a:custClr>
    <a:custClr name="Grijs 5">
      <a:srgbClr val="999999"/>
    </a:custClr>
    <a:custClr name="Licht Bruin">
      <a:srgbClr val="DFD4B5"/>
    </a:custClr>
    <a:custClr name="Licht Geel">
      <a:srgbClr val="FDF6BB"/>
    </a:custClr>
    <a:custClr name="Licht Donkergeel">
      <a:srgbClr val="FFE9B7"/>
    </a:custClr>
    <a:custClr name="Licht Oranje">
      <a:srgbClr val="F6D4B2"/>
    </a:custClr>
    <a:custClr name="Licht Roze">
      <a:srgbClr val="FADEF0"/>
    </a:custClr>
    <a:custClr name="Licht Lichtblauw">
      <a:srgbClr val="DDEFF8"/>
    </a:custClr>
    <a:custClr name="Licht Mintgroen">
      <a:srgbClr val="D6F1E9"/>
    </a:custClr>
    <a:custClr name="Grijs 4">
      <a:srgbClr val="B4B4B4"/>
    </a:custClr>
    <a:custClr name="Grijs 3">
      <a:srgbClr val="CCCCCC"/>
    </a:custClr>
    <a:custClr name="Grijs 2">
      <a:srgbClr val="E6E6E6"/>
    </a:custClr>
  </a:custClrLst>
  <a:extLst>
    <a:ext uri="{05A4C25C-085E-4340-85A3-A5531E510DB2}">
      <thm15:themeFamily xmlns:thm15="http://schemas.microsoft.com/office/thememl/2012/main" name="18043 VWS - sjabloon IGJ (NL) v5" id="{E3B500E1-D49F-5A4F-83C6-4B418C3B802F}" vid="{FB756233-4386-DF40-A9B5-3956C050491B}"/>
    </a:ext>
  </a:extLst>
</a:theme>
</file>

<file path=ppt/theme/theme3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toor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toor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E0814AEACD70754F8D1952691C657479" ma:contentTypeVersion="18" ma:contentTypeDescription="Een nieuw document maken." ma:contentTypeScope="" ma:versionID="0d9c69cf3b368e92c0bf9ca7e1aae773">
  <xsd:schema xmlns:xsd="http://www.w3.org/2001/XMLSchema" xmlns:xs="http://www.w3.org/2001/XMLSchema" xmlns:p="http://schemas.microsoft.com/office/2006/metadata/properties" xmlns:ns2="75d7739d-b9f1-48ed-b7c6-aa2a491b942f" xmlns:ns3="533b414b-5ca8-4b39-8c17-e25f669cb8ca" targetNamespace="http://schemas.microsoft.com/office/2006/metadata/properties" ma:root="true" ma:fieldsID="88922c3505bb87a40fa96bde70974176" ns2:_="" ns3:_="">
    <xsd:import namespace="75d7739d-b9f1-48ed-b7c6-aa2a491b942f"/>
    <xsd:import namespace="533b414b-5ca8-4b39-8c17-e25f669cb8c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ServiceLocation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3:SharedWithUsers" minOccurs="0"/>
                <xsd:element ref="ns3:SharedWithDetails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5d7739d-b9f1-48ed-b7c6-aa2a491b942f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6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  <xsd:element name="MediaLengthInSeconds" ma:index="18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20" nillable="true" ma:taxonomy="true" ma:internalName="lcf76f155ced4ddcb4097134ff3c332f" ma:taxonomyFieldName="MediaServiceImageTags" ma:displayName="Afbeeldingtags" ma:readOnly="false" ma:fieldId="{5cf76f15-5ced-4ddc-b409-7134ff3c332f}" ma:taxonomyMulti="true" ma:sspId="3dab48ab-0366-420e-a6cd-a5f05534bfb1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4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33b414b-5ca8-4b39-8c17-e25f669cb8ca" elementFormDefault="qualified">
    <xsd:import namespace="http://schemas.microsoft.com/office/2006/documentManagement/types"/>
    <xsd:import namespace="http://schemas.microsoft.com/office/infopath/2007/PartnerControls"/>
    <xsd:element name="TaxCatchAll" ma:index="21" nillable="true" ma:displayName="Taxonomy Catch All Column" ma:hidden="true" ma:list="{ed5c77b4-90b4-48c1-ae59-fdc5d2d83466}" ma:internalName="TaxCatchAll" ma:showField="CatchAllData" ma:web="533b414b-5ca8-4b39-8c17-e25f669cb8ca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22" nillable="true" ma:displayName="Gedeeld met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3" nillable="true" ma:displayName="Gedeeld met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oudstyp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75d7739d-b9f1-48ed-b7c6-aa2a491b942f">
      <Terms xmlns="http://schemas.microsoft.com/office/infopath/2007/PartnerControls"/>
    </lcf76f155ced4ddcb4097134ff3c332f>
    <TaxCatchAll xmlns="533b414b-5ca8-4b39-8c17-e25f669cb8ca" xsi:nil="true"/>
  </documentManagement>
</p:properties>
</file>

<file path=customXml/itemProps1.xml><?xml version="1.0" encoding="utf-8"?>
<ds:datastoreItem xmlns:ds="http://schemas.openxmlformats.org/officeDocument/2006/customXml" ds:itemID="{3D887CFA-EE64-445D-B52F-70A8F05C0E20}"/>
</file>

<file path=customXml/itemProps2.xml><?xml version="1.0" encoding="utf-8"?>
<ds:datastoreItem xmlns:ds="http://schemas.openxmlformats.org/officeDocument/2006/customXml" ds:itemID="{A62118AF-1173-4537-9634-1CD02E39C039}"/>
</file>

<file path=customXml/itemProps3.xml><?xml version="1.0" encoding="utf-8"?>
<ds:datastoreItem xmlns:ds="http://schemas.openxmlformats.org/officeDocument/2006/customXml" ds:itemID="{1F026E00-61D9-4DB2-A827-ECA945542ACB}"/>
</file>

<file path=docProps/app.xml><?xml version="1.0" encoding="utf-8"?>
<Properties xmlns="http://schemas.openxmlformats.org/officeDocument/2006/extended-properties" xmlns:vt="http://schemas.openxmlformats.org/officeDocument/2006/docPropsVTypes">
  <Template>2018 04 24 PPT - sjabloon IGJ (NL) def</Template>
  <TotalTime>0</TotalTime>
  <Words>504</Words>
  <Application>Microsoft Office PowerPoint</Application>
  <PresentationFormat>Breedbeeld</PresentationFormat>
  <Paragraphs>123</Paragraphs>
  <Slides>11</Slides>
  <Notes>10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5</vt:i4>
      </vt:variant>
      <vt:variant>
        <vt:lpstr>Thema</vt:lpstr>
      </vt:variant>
      <vt:variant>
        <vt:i4>2</vt:i4>
      </vt:variant>
      <vt:variant>
        <vt:lpstr>Diatitels</vt:lpstr>
      </vt:variant>
      <vt:variant>
        <vt:i4>11</vt:i4>
      </vt:variant>
    </vt:vector>
  </HeadingPairs>
  <TitlesOfParts>
    <vt:vector size="18" baseType="lpstr">
      <vt:lpstr>Arial</vt:lpstr>
      <vt:lpstr>Calibri</vt:lpstr>
      <vt:lpstr>Courier New</vt:lpstr>
      <vt:lpstr>Verdana</vt:lpstr>
      <vt:lpstr>Wingdings</vt:lpstr>
      <vt:lpstr>2018 04 24 PPT - sjabloon IGJ (NL) def</vt:lpstr>
      <vt:lpstr>1_2018 04 24 PPT - sjabloon IGJ (NL) def</vt:lpstr>
      <vt:lpstr>Toezicht op   kwaliteit van de   Jeugdhulp</vt:lpstr>
      <vt:lpstr>PowerPoint-presentatie</vt:lpstr>
      <vt:lpstr>De inspectie  gezond vertrouwen in de zorg  </vt:lpstr>
      <vt:lpstr>PowerPoint-presentatie</vt:lpstr>
      <vt:lpstr>Afdeling Jeugd regio’s</vt:lpstr>
      <vt:lpstr>Toezichtobjecten</vt:lpstr>
      <vt:lpstr>Kwaliteitseisen Jeugdwet</vt:lpstr>
      <vt:lpstr>Toetsingskader Jeugdige in Jeugdhulp (JIJ-kader)</vt:lpstr>
      <vt:lpstr>Vormen van toezicht </vt:lpstr>
      <vt:lpstr>Bevoegdheden inspecteurs</vt:lpstr>
      <vt:lpstr>TOPICS</vt:lpstr>
    </vt:vector>
  </TitlesOfParts>
  <Company>Rijksoverheid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Foto’s gebruiken</dc:title>
  <dc:creator>COHEND1</dc:creator>
  <cp:lastModifiedBy>Huitema, A.T. (Aafje)</cp:lastModifiedBy>
  <cp:revision>160</cp:revision>
  <cp:lastPrinted>2018-06-26T10:32:31Z</cp:lastPrinted>
  <dcterms:created xsi:type="dcterms:W3CDTF">2018-04-26T12:09:46Z</dcterms:created>
  <dcterms:modified xsi:type="dcterms:W3CDTF">2025-05-19T07:36:56Z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0x010100E0814AEACD70754F8D1952691C657479</vt:lpwstr>
  </property>
</Properties>
</file>