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4"/>
  </p:sldMasterIdLst>
  <p:sldIdLst>
    <p:sldId id="257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69504-576F-3C5A-7861-14391C0CD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8CFD757-EA44-F014-0FCC-14BA0CB0B9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14578A-53F5-6AEF-A8CE-52BB01EBB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570-CAA3-4F9D-B6E8-852AAE7BFD04}" type="datetimeFigureOut">
              <a:rPr lang="nl-NL" smtClean="0"/>
              <a:t>3-12-2024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E3219D-06B6-9253-CCAF-A8BF6E2E7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104865-6A28-3109-D8D1-3C6A33621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451C5-6FF4-42DC-B37D-390CC7CD0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2706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951BB4-151C-760B-939A-973F04859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E2CA206-BFE8-44F9-41EA-10D94AE71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D1D8538-177E-EB06-B26D-77E663376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570-CAA3-4F9D-B6E8-852AAE7BFD04}" type="datetimeFigureOut">
              <a:rPr lang="nl-NL" smtClean="0"/>
              <a:t>3-12-2024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1A44E0-D889-0AD2-18B4-28A88EAF3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F337EB6-0073-3FE0-9118-BBB426164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451C5-6FF4-42DC-B37D-390CC7CD0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071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D27569A-5A79-D5A7-AE0D-934E7E4862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78F055B-63AE-2287-C703-C800660C38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5AF98A4-E591-A953-FDE1-0656D3E3A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570-CAA3-4F9D-B6E8-852AAE7BFD04}" type="datetimeFigureOut">
              <a:rPr lang="nl-NL" smtClean="0"/>
              <a:t>3-12-2024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5348554-39D1-755C-1534-21F515CE9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1474347-E2E3-ACA9-D090-F709C4868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451C5-6FF4-42DC-B37D-390CC7CD0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5824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CEA8BD-1E05-8CF1-5F3F-3E53225F5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C48F021-DC91-F347-23A0-F6C1483E1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B642DE9-5DD6-CD67-19E9-3B69E3866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570-CAA3-4F9D-B6E8-852AAE7BFD04}" type="datetimeFigureOut">
              <a:rPr lang="nl-NL" smtClean="0"/>
              <a:t>3-12-2024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18929C0-861D-C83D-5C0E-17815C471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744EC9F-D642-B550-C847-3A388E5B3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451C5-6FF4-42DC-B37D-390CC7CD0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5705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26225C-725E-48C4-75B5-C9F68D25E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5F9A00C-67FE-0543-DBF5-ED69ADB21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5209642-390B-0076-C97A-6BF69B555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570-CAA3-4F9D-B6E8-852AAE7BFD04}" type="datetimeFigureOut">
              <a:rPr lang="nl-NL" smtClean="0"/>
              <a:t>3-12-2024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0021D0B-3E24-015B-B74F-394605EC6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5DA30EC-7E20-1A57-8622-AA711F497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451C5-6FF4-42DC-B37D-390CC7CD0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2968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93288E-8F33-2DDD-51C9-D2CA7484A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6ECBD0-3AB7-1F8F-3A88-98F750A94A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ED12F4A-A6CB-D2FB-CC08-12AF4C2D10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A0E5D1A-E755-7160-1BA3-8984497A7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570-CAA3-4F9D-B6E8-852AAE7BFD04}" type="datetimeFigureOut">
              <a:rPr lang="nl-NL" smtClean="0"/>
              <a:t>3-12-2024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C9A1F5C-A10E-B787-0A7E-6AA4BF67F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44D71C3-A7B4-8A49-0815-CC55675D2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451C5-6FF4-42DC-B37D-390CC7CD0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8404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745227-8C62-7DCA-4C05-B72244CD9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4C1BEA6-F68E-A3FF-7E22-8FCFAB8CB1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0313713-735D-6073-0C25-A93A58BDF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5BCAE7C-8786-F025-E995-FC026D60BD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5DAB5A6-E5AA-665F-CAE6-FD100AE510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6DC643F-E53E-E454-E7ED-8921BC6A8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570-CAA3-4F9D-B6E8-852AAE7BFD04}" type="datetimeFigureOut">
              <a:rPr lang="nl-NL" smtClean="0"/>
              <a:t>3-12-2024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66F0C8E-0EBC-31F7-B8C5-65BFD92DA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1E115D9-807C-C51D-CF6D-F07759E73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451C5-6FF4-42DC-B37D-390CC7CD0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8616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6120A7-E3C6-3E03-4F75-3764E18B5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F8E8E7C-8A66-9079-9D54-482C92A7A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570-CAA3-4F9D-B6E8-852AAE7BFD04}" type="datetimeFigureOut">
              <a:rPr lang="nl-NL" smtClean="0"/>
              <a:t>3-12-2024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D46B72E-E5AE-943D-E175-EAF49FD25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26824CB-591B-2A7E-8B28-F89474398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451C5-6FF4-42DC-B37D-390CC7CD0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1166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59B8885-9FA0-A5B1-CB92-56B3D8CA7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570-CAA3-4F9D-B6E8-852AAE7BFD04}" type="datetimeFigureOut">
              <a:rPr lang="nl-NL" smtClean="0"/>
              <a:t>3-12-2024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FA15B7A-D58B-1C82-2E0A-DDE700A93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5972442-1D8B-AAF1-31F4-B85FF5656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451C5-6FF4-42DC-B37D-390CC7CD0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8945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68104A-020C-3C09-CEDD-84C1774EC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2A38107-E14E-5D7C-9093-0BEA1CBCE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6349A95-B872-DF4F-03E5-319651C759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6A5B7F0-0139-10BE-8FAF-EB8B0CA90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570-CAA3-4F9D-B6E8-852AAE7BFD04}" type="datetimeFigureOut">
              <a:rPr lang="nl-NL" smtClean="0"/>
              <a:t>3-12-2024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45F25C2-5E69-2DE6-86F3-B931CF5EB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52D1824-F58C-EC7B-3A6B-86FE16F8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451C5-6FF4-42DC-B37D-390CC7CD0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707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CB2C2A-BB30-EEC7-1C68-B12B6C180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3FEC6E4-41AB-45A4-E21F-159674BDC6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5E55480-429F-56F0-C92D-021DFD9E3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9E70286-B99B-4919-9CDE-FEE0BFBAE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570-CAA3-4F9D-B6E8-852AAE7BFD04}" type="datetimeFigureOut">
              <a:rPr lang="nl-NL" smtClean="0"/>
              <a:t>3-12-2024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1459D59-115D-6548-2D46-FC18C8568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111F1C0-E049-9603-E079-FBF8522B7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451C5-6FF4-42DC-B37D-390CC7CD0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6478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7426AFD-44FD-1176-417C-5FCC8A53F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A1C73A0-49BA-998D-B4AB-872B62C6C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A4B754B-4D60-4F34-79E3-DD330B7A96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4C570-CAA3-4F9D-B6E8-852AAE7BFD04}" type="datetimeFigureOut">
              <a:rPr lang="nl-NL" smtClean="0"/>
              <a:t>3-12-2024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2B45D8D-773B-38EB-0E5B-204E6D9A8C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F6BBBF-251B-1039-8827-B1F1A9B457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451C5-6FF4-42DC-B37D-390CC7CD0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137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59D67A6E-F828-931B-DDC5-A07171652B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51"/>
          <a:stretch/>
        </p:blipFill>
        <p:spPr>
          <a:xfrm>
            <a:off x="1547812" y="161925"/>
            <a:ext cx="9096375" cy="6478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82410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814AEACD70754F8D1952691C657479" ma:contentTypeVersion="18" ma:contentTypeDescription="Een nieuw document maken." ma:contentTypeScope="" ma:versionID="0d9c69cf3b368e92c0bf9ca7e1aae773">
  <xsd:schema xmlns:xsd="http://www.w3.org/2001/XMLSchema" xmlns:xs="http://www.w3.org/2001/XMLSchema" xmlns:p="http://schemas.microsoft.com/office/2006/metadata/properties" xmlns:ns2="75d7739d-b9f1-48ed-b7c6-aa2a491b942f" xmlns:ns3="533b414b-5ca8-4b39-8c17-e25f669cb8ca" targetNamespace="http://schemas.microsoft.com/office/2006/metadata/properties" ma:root="true" ma:fieldsID="88922c3505bb87a40fa96bde70974176" ns2:_="" ns3:_="">
    <xsd:import namespace="75d7739d-b9f1-48ed-b7c6-aa2a491b942f"/>
    <xsd:import namespace="533b414b-5ca8-4b39-8c17-e25f669cb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7739d-b9f1-48ed-b7c6-aa2a491b94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Afbeeldingtags" ma:readOnly="false" ma:fieldId="{5cf76f15-5ced-4ddc-b409-7134ff3c332f}" ma:taxonomyMulti="true" ma:sspId="3dab48ab-0366-420e-a6cd-a5f05534bf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3b414b-5ca8-4b39-8c17-e25f669cb8ca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ed5c77b4-90b4-48c1-ae59-fdc5d2d83466}" ma:internalName="TaxCatchAll" ma:showField="CatchAllData" ma:web="533b414b-5ca8-4b39-8c17-e25f669cb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5d7739d-b9f1-48ed-b7c6-aa2a491b942f">
      <Terms xmlns="http://schemas.microsoft.com/office/infopath/2007/PartnerControls"/>
    </lcf76f155ced4ddcb4097134ff3c332f>
    <TaxCatchAll xmlns="533b414b-5ca8-4b39-8c17-e25f669cb8c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C852AE-7C71-468A-AE6A-76DD9B33C0DB}"/>
</file>

<file path=customXml/itemProps2.xml><?xml version="1.0" encoding="utf-8"?>
<ds:datastoreItem xmlns:ds="http://schemas.openxmlformats.org/officeDocument/2006/customXml" ds:itemID="{3842875C-6EF9-438A-9ECD-C49767434FE8}">
  <ds:schemaRefs>
    <ds:schemaRef ds:uri="http://schemas.microsoft.com/office/2006/metadata/properties"/>
    <ds:schemaRef ds:uri="http://schemas.microsoft.com/office/infopath/2007/PartnerControls"/>
    <ds:schemaRef ds:uri="3ea228cf-8cd4-49ec-8511-8c758cde7825"/>
    <ds:schemaRef ds:uri="f9288be8-18cb-455c-89fb-659287f4b4f1"/>
  </ds:schemaRefs>
</ds:datastoreItem>
</file>

<file path=customXml/itemProps3.xml><?xml version="1.0" encoding="utf-8"?>
<ds:datastoreItem xmlns:ds="http://schemas.openxmlformats.org/officeDocument/2006/customXml" ds:itemID="{B8CCBCAB-4A32-4217-854E-A49E6DF0383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0</Words>
  <Application>Microsoft Office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Josien</dc:creator>
  <cp:lastModifiedBy>Trees van der Maat</cp:lastModifiedBy>
  <cp:revision>10</cp:revision>
  <dcterms:created xsi:type="dcterms:W3CDTF">2023-10-17T12:56:38Z</dcterms:created>
  <dcterms:modified xsi:type="dcterms:W3CDTF">2024-12-03T12:45:09Z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0x010100E0814AEACD70754F8D1952691C657479</vt:lpwstr>
  </property>
  <property fmtid="{D5CDD505-2E9C-101B-9397-08002B2CF9AE}" pid="3" name="MediaServiceImageTags">
    <vt:lpwstr/>
  </property>
</Properties>
</file>