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69504-576F-3C5A-7861-14391C0CD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CFD757-EA44-F014-0FCC-14BA0CB0B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4578A-53F5-6AEF-A8CE-52BB01EB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E3219D-06B6-9253-CCAF-A8BF6E2E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104865-6A28-3109-D8D1-3C6A3362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70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951BB4-151C-760B-939A-973F0485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2CA206-BFE8-44F9-41EA-10D94AE71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1D8538-177E-EB06-B26D-77E66337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1A44E0-D889-0AD2-18B4-28A88EAF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337EB6-0073-3FE0-9118-BBB42616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7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D27569A-5A79-D5A7-AE0D-934E7E486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8F055B-63AE-2287-C703-C800660C3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AF98A4-E591-A953-FDE1-0656D3E3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348554-39D1-755C-1534-21F515CE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474347-E2E3-ACA9-D090-F709C486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EA8BD-1E05-8CF1-5F3F-3E53225F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48F021-DC91-F347-23A0-F6C1483E1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642DE9-5DD6-CD67-19E9-3B69E386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8929C0-861D-C83D-5C0E-17815C47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44EC9F-D642-B550-C847-3A388E5B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70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6225C-725E-48C4-75B5-C9F68D25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F9A00C-67FE-0543-DBF5-ED69ADB21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209642-390B-0076-C97A-6BF69B55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021D0B-3E24-015B-B74F-394605EC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DA30EC-7E20-1A57-8622-AA711F49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96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3288E-8F33-2DDD-51C9-D2CA7484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6ECBD0-3AB7-1F8F-3A88-98F750A94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D12F4A-A6CB-D2FB-CC08-12AF4C2D1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0E5D1A-E755-7160-1BA3-8984497A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9A1F5C-A10E-B787-0A7E-6AA4BF6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4D71C3-A7B4-8A49-0815-CC55675D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40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45227-8C62-7DCA-4C05-B72244CD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C1BEA6-F68E-A3FF-7E22-8FCFAB8CB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313713-735D-6073-0C25-A93A58BDF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BCAE7C-8786-F025-E995-FC026D60B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DAB5A6-E5AA-665F-CAE6-FD100AE51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6DC643F-E53E-E454-E7ED-8921BC6A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6F0C8E-0EBC-31F7-B8C5-65BFD92D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E115D9-807C-C51D-CF6D-F07759E7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6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120A7-E3C6-3E03-4F75-3764E18B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8E8E7C-8A66-9079-9D54-482C92A7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46B72E-E5AE-943D-E175-EAF49FD2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6824CB-591B-2A7E-8B28-F8947439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16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9B8885-9FA0-A5B1-CB92-56B3D8CA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FA15B7A-D58B-1C82-2E0A-DDE700A9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972442-1D8B-AAF1-31F4-B85FF565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9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8104A-020C-3C09-CEDD-84C1774EC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38107-E14E-5D7C-9093-0BEA1CBCE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349A95-B872-DF4F-03E5-319651C75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A5B7F0-0139-10BE-8FAF-EB8B0CA9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5F25C2-5E69-2DE6-86F3-B931CF5E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2D1824-F58C-EC7B-3A6B-86FE16F8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0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B2C2A-BB30-EEC7-1C68-B12B6C180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3FEC6E4-41AB-45A4-E21F-159674BDC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E55480-429F-56F0-C92D-021DFD9E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E70286-B99B-4919-9CDE-FEE0BFBA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459D59-115D-6548-2D46-FC18C856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11F1C0-E049-9603-E079-FBF8522B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47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7426AFD-44FD-1176-417C-5FCC8A53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1C73A0-49BA-998D-B4AB-872B62C6C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4B754B-4D60-4F34-79E3-DD330B7A9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C570-CAA3-4F9D-B6E8-852AAE7BFD04}" type="datetimeFigureOut">
              <a:rPr lang="nl-NL" smtClean="0"/>
              <a:t>3-12-2024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B45D8D-773B-38EB-0E5B-204E6D9A8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6BBBF-251B-1039-8827-B1F1A9B45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51C5-6FF4-42DC-B37D-390CC7CD0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37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59D67A6E-F828-931B-DDC5-A07171652B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51"/>
          <a:stretch/>
        </p:blipFill>
        <p:spPr>
          <a:xfrm>
            <a:off x="1547812" y="161925"/>
            <a:ext cx="9096375" cy="647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241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814AEACD70754F8D1952691C657479" ma:contentTypeVersion="18" ma:contentTypeDescription="Een nieuw document maken." ma:contentTypeScope="" ma:versionID="0d9c69cf3b368e92c0bf9ca7e1aae773">
  <xsd:schema xmlns:xsd="http://www.w3.org/2001/XMLSchema" xmlns:xs="http://www.w3.org/2001/XMLSchema" xmlns:p="http://schemas.microsoft.com/office/2006/metadata/properties" xmlns:ns2="75d7739d-b9f1-48ed-b7c6-aa2a491b942f" xmlns:ns3="533b414b-5ca8-4b39-8c17-e25f669cb8ca" targetNamespace="http://schemas.microsoft.com/office/2006/metadata/properties" ma:root="true" ma:fieldsID="88922c3505bb87a40fa96bde70974176" ns2:_="" ns3:_="">
    <xsd:import namespace="75d7739d-b9f1-48ed-b7c6-aa2a491b942f"/>
    <xsd:import namespace="533b414b-5ca8-4b39-8c17-e25f669cb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7739d-b9f1-48ed-b7c6-aa2a491b9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3dab48ab-0366-420e-a6cd-a5f05534b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b414b-5ca8-4b39-8c17-e25f669cb8c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ed5c77b4-90b4-48c1-ae59-fdc5d2d83466}" ma:internalName="TaxCatchAll" ma:showField="CatchAllData" ma:web="533b414b-5ca8-4b39-8c17-e25f669cb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d7739d-b9f1-48ed-b7c6-aa2a491b942f">
      <Terms xmlns="http://schemas.microsoft.com/office/infopath/2007/PartnerControls"/>
    </lcf76f155ced4ddcb4097134ff3c332f>
    <TaxCatchAll xmlns="533b414b-5ca8-4b39-8c17-e25f669cb8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852AE-7C71-468A-AE6A-76DD9B33C0DB}"/>
</file>

<file path=customXml/itemProps2.xml><?xml version="1.0" encoding="utf-8"?>
<ds:datastoreItem xmlns:ds="http://schemas.openxmlformats.org/officeDocument/2006/customXml" ds:itemID="{3842875C-6EF9-438A-9ECD-C49767434FE8}">
  <ds:schemaRefs>
    <ds:schemaRef ds:uri="http://schemas.microsoft.com/office/2006/metadata/properties"/>
    <ds:schemaRef ds:uri="http://schemas.microsoft.com/office/infopath/2007/PartnerControls"/>
    <ds:schemaRef ds:uri="3ea228cf-8cd4-49ec-8511-8c758cde7825"/>
    <ds:schemaRef ds:uri="f9288be8-18cb-455c-89fb-659287f4b4f1"/>
  </ds:schemaRefs>
</ds:datastoreItem>
</file>

<file path=customXml/itemProps3.xml><?xml version="1.0" encoding="utf-8"?>
<ds:datastoreItem xmlns:ds="http://schemas.openxmlformats.org/officeDocument/2006/customXml" ds:itemID="{B8CCBCAB-4A32-4217-854E-A49E6DF038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Josien</dc:creator>
  <cp:lastModifiedBy>Trees van der Maat</cp:lastModifiedBy>
  <cp:revision>10</cp:revision>
  <dcterms:created xsi:type="dcterms:W3CDTF">2023-10-17T12:56:38Z</dcterms:created>
  <dcterms:modified xsi:type="dcterms:W3CDTF">2024-12-03T12:45:09Z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0x010100E0814AEACD70754F8D1952691C657479</vt:lpwstr>
  </property>
  <property fmtid="{D5CDD505-2E9C-101B-9397-08002B2CF9AE}" pid="3" name="MediaServiceImageTags">
    <vt:lpwstr/>
  </property>
</Properties>
</file>